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sldIdLst>
    <p:sldId id="256" r:id="rId2"/>
    <p:sldId id="257" r:id="rId3"/>
    <p:sldId id="260" r:id="rId4"/>
    <p:sldId id="267" r:id="rId5"/>
    <p:sldId id="261" r:id="rId6"/>
    <p:sldId id="259" r:id="rId7"/>
    <p:sldId id="262" r:id="rId8"/>
    <p:sldId id="265" r:id="rId9"/>
    <p:sldId id="266" r:id="rId10"/>
    <p:sldId id="263" r:id="rId11"/>
    <p:sldId id="268" r:id="rId12"/>
    <p:sldId id="269" r:id="rId13"/>
    <p:sldId id="270" r:id="rId14"/>
    <p:sldId id="264" r:id="rId15"/>
    <p:sldId id="271" r:id="rId16"/>
    <p:sldId id="272" r:id="rId17"/>
    <p:sldId id="280" r:id="rId18"/>
    <p:sldId id="281" r:id="rId19"/>
    <p:sldId id="282" r:id="rId20"/>
    <p:sldId id="274" r:id="rId21"/>
    <p:sldId id="275" r:id="rId22"/>
    <p:sldId id="276" r:id="rId23"/>
    <p:sldId id="277" r:id="rId24"/>
    <p:sldId id="279" r:id="rId25"/>
    <p:sldId id="27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29"/>
    <p:restoredTop sz="94671"/>
  </p:normalViewPr>
  <p:slideViewPr>
    <p:cSldViewPr snapToGrid="0" snapToObjects="1">
      <p:cViewPr varScale="1">
        <p:scale>
          <a:sx n="96" d="100"/>
          <a:sy n="96" d="100"/>
        </p:scale>
        <p:origin x="728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hyperlink" Target="http://www.stephenbrookfield.com/" TargetMode="Externa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hyperlink" Target="http://www.stephenbrookfield.com/" TargetMode="External"/><Relationship Id="rId7" Type="http://schemas.openxmlformats.org/officeDocument/2006/relationships/image" Target="../media/image36.svg"/><Relationship Id="rId2" Type="http://schemas.openxmlformats.org/officeDocument/2006/relationships/image" Target="../media/image32.svg"/><Relationship Id="rId1" Type="http://schemas.openxmlformats.org/officeDocument/2006/relationships/image" Target="../media/image41.png"/><Relationship Id="rId6" Type="http://schemas.openxmlformats.org/officeDocument/2006/relationships/image" Target="../media/image43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45.png"/><Relationship Id="rId4" Type="http://schemas.openxmlformats.org/officeDocument/2006/relationships/image" Target="../media/image42.png"/><Relationship Id="rId9" Type="http://schemas.openxmlformats.org/officeDocument/2006/relationships/image" Target="../media/image38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13.svg"/><Relationship Id="rId1" Type="http://schemas.openxmlformats.org/officeDocument/2006/relationships/image" Target="../media/image22.png"/><Relationship Id="rId6" Type="http://schemas.openxmlformats.org/officeDocument/2006/relationships/image" Target="../media/image17.svg"/><Relationship Id="rId5" Type="http://schemas.openxmlformats.org/officeDocument/2006/relationships/image" Target="../media/image24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1B5323-844C-4189-9F0E-2757279ED59B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DE5425D-5BC5-4CC6-80D8-54E0BA81D58F}">
      <dgm:prSet custT="1"/>
      <dgm:spPr/>
      <dgm:t>
        <a:bodyPr/>
        <a:lstStyle/>
        <a:p>
          <a:r>
            <a:rPr lang="en-US" sz="3200" dirty="0"/>
            <a:t>My home page is open access so if you want to find out more about any of the exercises or activities I mention go to the page and click on the ‘Resources’ link.</a:t>
          </a:r>
        </a:p>
      </dgm:t>
    </dgm:pt>
    <dgm:pt modelId="{68EEF30B-B457-484D-8132-168DD8658EE9}" type="parTrans" cxnId="{CC8DA249-67C0-4D92-8860-6FE08F078F53}">
      <dgm:prSet/>
      <dgm:spPr/>
      <dgm:t>
        <a:bodyPr/>
        <a:lstStyle/>
        <a:p>
          <a:endParaRPr lang="en-US"/>
        </a:p>
      </dgm:t>
    </dgm:pt>
    <dgm:pt modelId="{0132D082-2A2B-4C21-88CF-B5BE1A60C8D7}" type="sibTrans" cxnId="{CC8DA249-67C0-4D92-8860-6FE08F078F53}">
      <dgm:prSet/>
      <dgm:spPr/>
      <dgm:t>
        <a:bodyPr/>
        <a:lstStyle/>
        <a:p>
          <a:endParaRPr lang="en-US"/>
        </a:p>
      </dgm:t>
    </dgm:pt>
    <dgm:pt modelId="{D4E02B11-07AE-4CFC-9EF0-DB5CD3E2C3BF}">
      <dgm:prSet custT="1"/>
      <dgm:spPr/>
      <dgm:t>
        <a:bodyPr/>
        <a:lstStyle/>
        <a:p>
          <a:r>
            <a:rPr lang="en-US" sz="3600" dirty="0"/>
            <a:t>There you will find multiple PDF files of workshop packets stuffed with activities or power point files.</a:t>
          </a:r>
        </a:p>
      </dgm:t>
    </dgm:pt>
    <dgm:pt modelId="{1F1F0214-B26F-4960-B27D-4E17D9F52DCF}" type="parTrans" cxnId="{FAC4A4F2-A64E-4B38-8D75-64FD7F664D47}">
      <dgm:prSet/>
      <dgm:spPr/>
      <dgm:t>
        <a:bodyPr/>
        <a:lstStyle/>
        <a:p>
          <a:endParaRPr lang="en-US"/>
        </a:p>
      </dgm:t>
    </dgm:pt>
    <dgm:pt modelId="{8B5613CA-E39D-40E0-9D28-5B8BD05E9880}" type="sibTrans" cxnId="{FAC4A4F2-A64E-4B38-8D75-64FD7F664D47}">
      <dgm:prSet/>
      <dgm:spPr/>
      <dgm:t>
        <a:bodyPr/>
        <a:lstStyle/>
        <a:p>
          <a:endParaRPr lang="en-US"/>
        </a:p>
      </dgm:t>
    </dgm:pt>
    <dgm:pt modelId="{F2A6BD4E-9E3E-4682-BE9D-D1570E966ED3}">
      <dgm:prSet custT="1"/>
      <dgm:spPr/>
      <dgm:t>
        <a:bodyPr/>
        <a:lstStyle/>
        <a:p>
          <a:r>
            <a:rPr lang="en-US" sz="3200" dirty="0"/>
            <a:t>You do not need to ask my permission to use any of these resources. If they’re useful then please try them out and adapt them to your context.</a:t>
          </a:r>
        </a:p>
      </dgm:t>
    </dgm:pt>
    <dgm:pt modelId="{9CCA74EF-B354-4F5F-8909-532039BB14FF}" type="parTrans" cxnId="{84DE50F0-809D-4989-939E-CB3C7B7E1B58}">
      <dgm:prSet/>
      <dgm:spPr/>
      <dgm:t>
        <a:bodyPr/>
        <a:lstStyle/>
        <a:p>
          <a:endParaRPr lang="en-US"/>
        </a:p>
      </dgm:t>
    </dgm:pt>
    <dgm:pt modelId="{165027B7-6803-45C1-8132-49229E2CBEBE}" type="sibTrans" cxnId="{84DE50F0-809D-4989-939E-CB3C7B7E1B58}">
      <dgm:prSet/>
      <dgm:spPr/>
      <dgm:t>
        <a:bodyPr/>
        <a:lstStyle/>
        <a:p>
          <a:endParaRPr lang="en-US"/>
        </a:p>
      </dgm:t>
    </dgm:pt>
    <dgm:pt modelId="{77B41E2C-C875-4F3A-99A6-268D1F8F4EC6}">
      <dgm:prSet/>
      <dgm:spPr/>
      <dgm:t>
        <a:bodyPr/>
        <a:lstStyle/>
        <a:p>
          <a:r>
            <a:rPr lang="en-US" dirty="0" err="1"/>
            <a:t>www.stephenbrookfield.com</a:t>
          </a:r>
          <a:endParaRPr lang="en-US" dirty="0"/>
        </a:p>
      </dgm:t>
    </dgm:pt>
    <dgm:pt modelId="{0D8D36F0-9838-4C2E-AE71-124E63393C48}" type="parTrans" cxnId="{CB92EE6B-4409-408C-BAE2-04FFD2920D86}">
      <dgm:prSet/>
      <dgm:spPr/>
      <dgm:t>
        <a:bodyPr/>
        <a:lstStyle/>
        <a:p>
          <a:endParaRPr lang="en-US"/>
        </a:p>
      </dgm:t>
    </dgm:pt>
    <dgm:pt modelId="{52297B2B-6014-4FB1-9BFB-319C1E6E8B65}" type="sibTrans" cxnId="{CB92EE6B-4409-408C-BAE2-04FFD2920D86}">
      <dgm:prSet/>
      <dgm:spPr/>
      <dgm:t>
        <a:bodyPr/>
        <a:lstStyle/>
        <a:p>
          <a:endParaRPr lang="en-US"/>
        </a:p>
      </dgm:t>
    </dgm:pt>
    <dgm:pt modelId="{8243F147-3440-CD45-96C4-B3BC6CB31A9F}" type="pres">
      <dgm:prSet presAssocID="{CB1B5323-844C-4189-9F0E-2757279ED59B}" presName="diagram" presStyleCnt="0">
        <dgm:presLayoutVars>
          <dgm:dir/>
          <dgm:resizeHandles val="exact"/>
        </dgm:presLayoutVars>
      </dgm:prSet>
      <dgm:spPr/>
    </dgm:pt>
    <dgm:pt modelId="{766B6B3C-D098-1849-8B55-F47C2B9FF1B9}" type="pres">
      <dgm:prSet presAssocID="{8DE5425D-5BC5-4CC6-80D8-54E0BA81D58F}" presName="node" presStyleLbl="node1" presStyleIdx="0" presStyleCnt="4" custScaleX="126203">
        <dgm:presLayoutVars>
          <dgm:bulletEnabled val="1"/>
        </dgm:presLayoutVars>
      </dgm:prSet>
      <dgm:spPr/>
    </dgm:pt>
    <dgm:pt modelId="{085E5B40-D2AC-A246-9CD2-0F498EFDF704}" type="pres">
      <dgm:prSet presAssocID="{0132D082-2A2B-4C21-88CF-B5BE1A60C8D7}" presName="sibTrans" presStyleCnt="0"/>
      <dgm:spPr/>
    </dgm:pt>
    <dgm:pt modelId="{D089C816-5F70-3043-806D-EA7C7E6EDF41}" type="pres">
      <dgm:prSet presAssocID="{D4E02B11-07AE-4CFC-9EF0-DB5CD3E2C3BF}" presName="node" presStyleLbl="node1" presStyleIdx="1" presStyleCnt="4" custScaleX="115294" custLinFactNeighborX="1983" custLinFactNeighborY="-136">
        <dgm:presLayoutVars>
          <dgm:bulletEnabled val="1"/>
        </dgm:presLayoutVars>
      </dgm:prSet>
      <dgm:spPr/>
    </dgm:pt>
    <dgm:pt modelId="{87DFBDAC-5AF4-9E49-8108-4C3EB2D9E8DF}" type="pres">
      <dgm:prSet presAssocID="{8B5613CA-E39D-40E0-9D28-5B8BD05E9880}" presName="sibTrans" presStyleCnt="0"/>
      <dgm:spPr/>
    </dgm:pt>
    <dgm:pt modelId="{B2368B80-4DCD-0F49-885C-86AEAAD8736C}" type="pres">
      <dgm:prSet presAssocID="{F2A6BD4E-9E3E-4682-BE9D-D1570E966ED3}" presName="node" presStyleLbl="node1" presStyleIdx="2" presStyleCnt="4" custScaleX="127560" custLinFactNeighborX="-8780" custLinFactNeighborY="136">
        <dgm:presLayoutVars>
          <dgm:bulletEnabled val="1"/>
        </dgm:presLayoutVars>
      </dgm:prSet>
      <dgm:spPr/>
    </dgm:pt>
    <dgm:pt modelId="{C259C7DC-8E5A-B147-9CF6-A59D2FDCD54B}" type="pres">
      <dgm:prSet presAssocID="{165027B7-6803-45C1-8132-49229E2CBEBE}" presName="sibTrans" presStyleCnt="0"/>
      <dgm:spPr/>
    </dgm:pt>
    <dgm:pt modelId="{9E08C34D-961E-6C45-AE67-8CF3B20EE126}" type="pres">
      <dgm:prSet presAssocID="{77B41E2C-C875-4F3A-99A6-268D1F8F4EC6}" presName="node" presStyleLbl="node1" presStyleIdx="3" presStyleCnt="4" custScaleX="117168" custScaleY="94675">
        <dgm:presLayoutVars>
          <dgm:bulletEnabled val="1"/>
        </dgm:presLayoutVars>
      </dgm:prSet>
      <dgm:spPr/>
    </dgm:pt>
  </dgm:ptLst>
  <dgm:cxnLst>
    <dgm:cxn modelId="{40DC7505-BEB6-E84C-9A07-54E9CAB83EC4}" type="presOf" srcId="{8DE5425D-5BC5-4CC6-80D8-54E0BA81D58F}" destId="{766B6B3C-D098-1849-8B55-F47C2B9FF1B9}" srcOrd="0" destOrd="0" presId="urn:microsoft.com/office/officeart/2005/8/layout/default"/>
    <dgm:cxn modelId="{8E55E11F-A17B-8749-9AC2-2318828BBC4C}" type="presOf" srcId="{D4E02B11-07AE-4CFC-9EF0-DB5CD3E2C3BF}" destId="{D089C816-5F70-3043-806D-EA7C7E6EDF41}" srcOrd="0" destOrd="0" presId="urn:microsoft.com/office/officeart/2005/8/layout/default"/>
    <dgm:cxn modelId="{AB0B2A2B-BE08-6045-97D7-4ED61DABC0DE}" type="presOf" srcId="{F2A6BD4E-9E3E-4682-BE9D-D1570E966ED3}" destId="{B2368B80-4DCD-0F49-885C-86AEAAD8736C}" srcOrd="0" destOrd="0" presId="urn:microsoft.com/office/officeart/2005/8/layout/default"/>
    <dgm:cxn modelId="{CC8DA249-67C0-4D92-8860-6FE08F078F53}" srcId="{CB1B5323-844C-4189-9F0E-2757279ED59B}" destId="{8DE5425D-5BC5-4CC6-80D8-54E0BA81D58F}" srcOrd="0" destOrd="0" parTransId="{68EEF30B-B457-484D-8132-168DD8658EE9}" sibTransId="{0132D082-2A2B-4C21-88CF-B5BE1A60C8D7}"/>
    <dgm:cxn modelId="{CB92EE6B-4409-408C-BAE2-04FFD2920D86}" srcId="{CB1B5323-844C-4189-9F0E-2757279ED59B}" destId="{77B41E2C-C875-4F3A-99A6-268D1F8F4EC6}" srcOrd="3" destOrd="0" parTransId="{0D8D36F0-9838-4C2E-AE71-124E63393C48}" sibTransId="{52297B2B-6014-4FB1-9BFB-319C1E6E8B65}"/>
    <dgm:cxn modelId="{FF9ACFB0-56EF-1547-8003-ACE99DE942F9}" type="presOf" srcId="{CB1B5323-844C-4189-9F0E-2757279ED59B}" destId="{8243F147-3440-CD45-96C4-B3BC6CB31A9F}" srcOrd="0" destOrd="0" presId="urn:microsoft.com/office/officeart/2005/8/layout/default"/>
    <dgm:cxn modelId="{F1FF3ED0-3C49-F340-B2AC-40A3211EDD32}" type="presOf" srcId="{77B41E2C-C875-4F3A-99A6-268D1F8F4EC6}" destId="{9E08C34D-961E-6C45-AE67-8CF3B20EE126}" srcOrd="0" destOrd="0" presId="urn:microsoft.com/office/officeart/2005/8/layout/default"/>
    <dgm:cxn modelId="{84DE50F0-809D-4989-939E-CB3C7B7E1B58}" srcId="{CB1B5323-844C-4189-9F0E-2757279ED59B}" destId="{F2A6BD4E-9E3E-4682-BE9D-D1570E966ED3}" srcOrd="2" destOrd="0" parTransId="{9CCA74EF-B354-4F5F-8909-532039BB14FF}" sibTransId="{165027B7-6803-45C1-8132-49229E2CBEBE}"/>
    <dgm:cxn modelId="{FAC4A4F2-A64E-4B38-8D75-64FD7F664D47}" srcId="{CB1B5323-844C-4189-9F0E-2757279ED59B}" destId="{D4E02B11-07AE-4CFC-9EF0-DB5CD3E2C3BF}" srcOrd="1" destOrd="0" parTransId="{1F1F0214-B26F-4960-B27D-4E17D9F52DCF}" sibTransId="{8B5613CA-E39D-40E0-9D28-5B8BD05E9880}"/>
    <dgm:cxn modelId="{60BAD1C3-CE28-DA4D-8922-7FFC2E6F5E84}" type="presParOf" srcId="{8243F147-3440-CD45-96C4-B3BC6CB31A9F}" destId="{766B6B3C-D098-1849-8B55-F47C2B9FF1B9}" srcOrd="0" destOrd="0" presId="urn:microsoft.com/office/officeart/2005/8/layout/default"/>
    <dgm:cxn modelId="{8DB255F0-70D5-BC4A-84A4-615E0951773B}" type="presParOf" srcId="{8243F147-3440-CD45-96C4-B3BC6CB31A9F}" destId="{085E5B40-D2AC-A246-9CD2-0F498EFDF704}" srcOrd="1" destOrd="0" presId="urn:microsoft.com/office/officeart/2005/8/layout/default"/>
    <dgm:cxn modelId="{5C4C2C77-C8FE-9D45-8CCA-B5F803CBE17B}" type="presParOf" srcId="{8243F147-3440-CD45-96C4-B3BC6CB31A9F}" destId="{D089C816-5F70-3043-806D-EA7C7E6EDF41}" srcOrd="2" destOrd="0" presId="urn:microsoft.com/office/officeart/2005/8/layout/default"/>
    <dgm:cxn modelId="{59323644-2530-2B43-8A39-A17800002559}" type="presParOf" srcId="{8243F147-3440-CD45-96C4-B3BC6CB31A9F}" destId="{87DFBDAC-5AF4-9E49-8108-4C3EB2D9E8DF}" srcOrd="3" destOrd="0" presId="urn:microsoft.com/office/officeart/2005/8/layout/default"/>
    <dgm:cxn modelId="{246558DE-633A-D74F-8242-F0406D36B171}" type="presParOf" srcId="{8243F147-3440-CD45-96C4-B3BC6CB31A9F}" destId="{B2368B80-4DCD-0F49-885C-86AEAAD8736C}" srcOrd="4" destOrd="0" presId="urn:microsoft.com/office/officeart/2005/8/layout/default"/>
    <dgm:cxn modelId="{456809CB-038E-3844-9D11-403E1986AFE5}" type="presParOf" srcId="{8243F147-3440-CD45-96C4-B3BC6CB31A9F}" destId="{C259C7DC-8E5A-B147-9CF6-A59D2FDCD54B}" srcOrd="5" destOrd="0" presId="urn:microsoft.com/office/officeart/2005/8/layout/default"/>
    <dgm:cxn modelId="{BBE8B314-5CD5-AB40-A868-FD6702B22977}" type="presParOf" srcId="{8243F147-3440-CD45-96C4-B3BC6CB31A9F}" destId="{9E08C34D-961E-6C45-AE67-8CF3B20EE12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77D6139-801B-4919-AE51-E1108E5D52E5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80AC8E2-7406-4152-BEB8-826345B8B8E2}">
      <dgm:prSet/>
      <dgm:spPr/>
      <dgm:t>
        <a:bodyPr/>
        <a:lstStyle/>
        <a:p>
          <a:r>
            <a:rPr lang="en-US"/>
            <a:t>Set</a:t>
          </a:r>
        </a:p>
      </dgm:t>
    </dgm:pt>
    <dgm:pt modelId="{6004AB2F-E169-485B-987B-4A4C3A7F30EE}" type="parTrans" cxnId="{B4B729FF-146A-4329-B989-257E87119398}">
      <dgm:prSet/>
      <dgm:spPr/>
      <dgm:t>
        <a:bodyPr/>
        <a:lstStyle/>
        <a:p>
          <a:endParaRPr lang="en-US"/>
        </a:p>
      </dgm:t>
    </dgm:pt>
    <dgm:pt modelId="{52E1B6B0-ED0F-4D15-8E4A-F5790E25FB7D}" type="sibTrans" cxnId="{B4B729FF-146A-4329-B989-257E87119398}">
      <dgm:prSet/>
      <dgm:spPr/>
      <dgm:t>
        <a:bodyPr/>
        <a:lstStyle/>
        <a:p>
          <a:endParaRPr lang="en-US"/>
        </a:p>
      </dgm:t>
    </dgm:pt>
    <dgm:pt modelId="{557DADE5-6B76-4FC0-A021-0A1C5F0B41E9}">
      <dgm:prSet custT="1"/>
      <dgm:spPr/>
      <dgm:t>
        <a:bodyPr/>
        <a:lstStyle/>
        <a:p>
          <a:r>
            <a:rPr lang="en-US" sz="3200" dirty="0"/>
            <a:t>Ground rules – brave space, challenge behavior not the person, only questions, expecting emotional expression, expecting anger </a:t>
          </a:r>
        </a:p>
      </dgm:t>
    </dgm:pt>
    <dgm:pt modelId="{9621FA66-B2CC-423F-9650-60692766C618}" type="parTrans" cxnId="{413922A6-DEF7-403E-A46B-F3DE831C08BA}">
      <dgm:prSet/>
      <dgm:spPr/>
      <dgm:t>
        <a:bodyPr/>
        <a:lstStyle/>
        <a:p>
          <a:endParaRPr lang="en-US"/>
        </a:p>
      </dgm:t>
    </dgm:pt>
    <dgm:pt modelId="{94EF766B-14AE-4C17-BA53-9942D4A1FD73}" type="sibTrans" cxnId="{413922A6-DEF7-403E-A46B-F3DE831C08BA}">
      <dgm:prSet/>
      <dgm:spPr/>
      <dgm:t>
        <a:bodyPr/>
        <a:lstStyle/>
        <a:p>
          <a:endParaRPr lang="en-US"/>
        </a:p>
      </dgm:t>
    </dgm:pt>
    <dgm:pt modelId="{B837DF08-B8C4-48F8-AB20-DCD5028903E2}">
      <dgm:prSet/>
      <dgm:spPr/>
      <dgm:t>
        <a:bodyPr/>
        <a:lstStyle/>
        <a:p>
          <a:r>
            <a:rPr lang="en-US"/>
            <a:t>Build</a:t>
          </a:r>
        </a:p>
      </dgm:t>
    </dgm:pt>
    <dgm:pt modelId="{E74EE066-2AE0-4BC7-A136-58F5F9B72444}" type="parTrans" cxnId="{BBD0D77B-7C01-4808-9F13-131458ECD82F}">
      <dgm:prSet/>
      <dgm:spPr/>
      <dgm:t>
        <a:bodyPr/>
        <a:lstStyle/>
        <a:p>
          <a:endParaRPr lang="en-US"/>
        </a:p>
      </dgm:t>
    </dgm:pt>
    <dgm:pt modelId="{402AF019-A21F-4003-A4B6-F0C93D28AF1F}" type="sibTrans" cxnId="{BBD0D77B-7C01-4808-9F13-131458ECD82F}">
      <dgm:prSet/>
      <dgm:spPr/>
      <dgm:t>
        <a:bodyPr/>
        <a:lstStyle/>
        <a:p>
          <a:endParaRPr lang="en-US"/>
        </a:p>
      </dgm:t>
    </dgm:pt>
    <dgm:pt modelId="{BD18BFD4-4167-4B40-8488-E1E5092EAF9A}">
      <dgm:prSet custT="1"/>
      <dgm:spPr/>
      <dgm:t>
        <a:bodyPr/>
        <a:lstStyle/>
        <a:p>
          <a:r>
            <a:rPr lang="en-US" sz="3200" dirty="0"/>
            <a:t>Community responsibility for conversation – regular reflections on dynamics, tensions, ambiguity</a:t>
          </a:r>
        </a:p>
      </dgm:t>
    </dgm:pt>
    <dgm:pt modelId="{F615B59C-45F7-49B9-A99B-C75730AD2FFF}" type="parTrans" cxnId="{6DDB6F8F-0762-4C2B-AEB8-5DAFB1FF4438}">
      <dgm:prSet/>
      <dgm:spPr/>
      <dgm:t>
        <a:bodyPr/>
        <a:lstStyle/>
        <a:p>
          <a:endParaRPr lang="en-US"/>
        </a:p>
      </dgm:t>
    </dgm:pt>
    <dgm:pt modelId="{BA9576A5-1C2F-417C-9798-EECF61FE6989}" type="sibTrans" cxnId="{6DDB6F8F-0762-4C2B-AEB8-5DAFB1FF4438}">
      <dgm:prSet/>
      <dgm:spPr/>
      <dgm:t>
        <a:bodyPr/>
        <a:lstStyle/>
        <a:p>
          <a:endParaRPr lang="en-US"/>
        </a:p>
      </dgm:t>
    </dgm:pt>
    <dgm:pt modelId="{453C693C-40A7-4881-B224-D0E1B33E8BCB}">
      <dgm:prSet/>
      <dgm:spPr/>
      <dgm:t>
        <a:bodyPr/>
        <a:lstStyle/>
        <a:p>
          <a:r>
            <a:rPr lang="en-US"/>
            <a:t>Use</a:t>
          </a:r>
        </a:p>
      </dgm:t>
    </dgm:pt>
    <dgm:pt modelId="{F8D0C28C-6554-43D7-807D-B184D7DA3886}" type="parTrans" cxnId="{EE523021-F361-46FD-82CA-7861BA086EE1}">
      <dgm:prSet/>
      <dgm:spPr/>
      <dgm:t>
        <a:bodyPr/>
        <a:lstStyle/>
        <a:p>
          <a:endParaRPr lang="en-US"/>
        </a:p>
      </dgm:t>
    </dgm:pt>
    <dgm:pt modelId="{13F4C60D-B858-4570-8CBE-A7E7ED1BA281}" type="sibTrans" cxnId="{EE523021-F361-46FD-82CA-7861BA086EE1}">
      <dgm:prSet/>
      <dgm:spPr/>
      <dgm:t>
        <a:bodyPr/>
        <a:lstStyle/>
        <a:p>
          <a:endParaRPr lang="en-US"/>
        </a:p>
      </dgm:t>
    </dgm:pt>
    <dgm:pt modelId="{E611CDFD-723A-4F28-A5D8-360B8F8C2CD6}">
      <dgm:prSet custT="1"/>
      <dgm:spPr/>
      <dgm:t>
        <a:bodyPr/>
        <a:lstStyle/>
        <a:p>
          <a:r>
            <a:rPr lang="en-US" sz="3200" dirty="0"/>
            <a:t>Specific protocols – </a:t>
          </a:r>
          <a:r>
            <a:rPr lang="en-US" sz="3200" dirty="0" err="1"/>
            <a:t>Bohmian</a:t>
          </a:r>
          <a:r>
            <a:rPr lang="en-US" sz="3200" dirty="0"/>
            <a:t> dialog, methodological belief, circle of voices, circular response, snowballing</a:t>
          </a:r>
        </a:p>
      </dgm:t>
    </dgm:pt>
    <dgm:pt modelId="{49061226-A776-4E27-A668-5D1B286C098D}" type="parTrans" cxnId="{306CAD43-1578-489D-9660-083B64AC09FC}">
      <dgm:prSet/>
      <dgm:spPr/>
      <dgm:t>
        <a:bodyPr/>
        <a:lstStyle/>
        <a:p>
          <a:endParaRPr lang="en-US"/>
        </a:p>
      </dgm:t>
    </dgm:pt>
    <dgm:pt modelId="{42E37FA2-C58B-497A-B678-5D694F45BA18}" type="sibTrans" cxnId="{306CAD43-1578-489D-9660-083B64AC09FC}">
      <dgm:prSet/>
      <dgm:spPr/>
      <dgm:t>
        <a:bodyPr/>
        <a:lstStyle/>
        <a:p>
          <a:endParaRPr lang="en-US"/>
        </a:p>
      </dgm:t>
    </dgm:pt>
    <dgm:pt modelId="{059CA288-2129-4FFD-8657-D479E1FDAC1A}">
      <dgm:prSet/>
      <dgm:spPr/>
      <dgm:t>
        <a:bodyPr/>
        <a:lstStyle/>
        <a:p>
          <a:r>
            <a:rPr lang="en-US"/>
            <a:t>Create</a:t>
          </a:r>
        </a:p>
      </dgm:t>
    </dgm:pt>
    <dgm:pt modelId="{B3C853C4-6A37-411D-A4BD-633664CBD55C}" type="parTrans" cxnId="{9B133A09-8BE1-4CE1-BAA2-1E644B9F5BF1}">
      <dgm:prSet/>
      <dgm:spPr/>
      <dgm:t>
        <a:bodyPr/>
        <a:lstStyle/>
        <a:p>
          <a:endParaRPr lang="en-US"/>
        </a:p>
      </dgm:t>
    </dgm:pt>
    <dgm:pt modelId="{D9A4BF97-8277-446E-9889-B74DDD14E6AC}" type="sibTrans" cxnId="{9B133A09-8BE1-4CE1-BAA2-1E644B9F5BF1}">
      <dgm:prSet/>
      <dgm:spPr/>
      <dgm:t>
        <a:bodyPr/>
        <a:lstStyle/>
        <a:p>
          <a:endParaRPr lang="en-US"/>
        </a:p>
      </dgm:t>
    </dgm:pt>
    <dgm:pt modelId="{FC08E8C6-D1E9-4A5F-A029-1A132F8214DD}">
      <dgm:prSet custT="1"/>
      <dgm:spPr/>
      <dgm:t>
        <a:bodyPr/>
        <a:lstStyle/>
        <a:p>
          <a:r>
            <a:rPr lang="en-US" sz="3200" dirty="0"/>
            <a:t>Create anonymous backchannels – backchannel chat, </a:t>
          </a:r>
          <a:r>
            <a:rPr lang="en-US" sz="3200" dirty="0" err="1"/>
            <a:t>sli.do</a:t>
          </a:r>
          <a:r>
            <a:rPr lang="en-US" sz="3200" dirty="0"/>
            <a:t>, Critical Incident Questionnaire </a:t>
          </a:r>
        </a:p>
      </dgm:t>
    </dgm:pt>
    <dgm:pt modelId="{1AD84F4D-11D3-4D03-8201-1475E1302263}" type="parTrans" cxnId="{610FB66A-F43B-45CE-A6EF-E2324C420C50}">
      <dgm:prSet/>
      <dgm:spPr/>
      <dgm:t>
        <a:bodyPr/>
        <a:lstStyle/>
        <a:p>
          <a:endParaRPr lang="en-US"/>
        </a:p>
      </dgm:t>
    </dgm:pt>
    <dgm:pt modelId="{00583467-5F1E-4B3F-AAD7-ED9F6432B760}" type="sibTrans" cxnId="{610FB66A-F43B-45CE-A6EF-E2324C420C50}">
      <dgm:prSet/>
      <dgm:spPr/>
      <dgm:t>
        <a:bodyPr/>
        <a:lstStyle/>
        <a:p>
          <a:endParaRPr lang="en-US"/>
        </a:p>
      </dgm:t>
    </dgm:pt>
    <dgm:pt modelId="{68C5BC5C-C2FF-674E-9945-70EBE7D17A77}" type="pres">
      <dgm:prSet presAssocID="{777D6139-801B-4919-AE51-E1108E5D52E5}" presName="Name0" presStyleCnt="0">
        <dgm:presLayoutVars>
          <dgm:dir/>
          <dgm:animLvl val="lvl"/>
          <dgm:resizeHandles val="exact"/>
        </dgm:presLayoutVars>
      </dgm:prSet>
      <dgm:spPr/>
    </dgm:pt>
    <dgm:pt modelId="{E0121876-DFFC-1045-BBD1-829CD2A0E651}" type="pres">
      <dgm:prSet presAssocID="{580AC8E2-7406-4152-BEB8-826345B8B8E2}" presName="linNode" presStyleCnt="0"/>
      <dgm:spPr/>
    </dgm:pt>
    <dgm:pt modelId="{B0B50E6E-6908-EF42-8206-560729F37237}" type="pres">
      <dgm:prSet presAssocID="{580AC8E2-7406-4152-BEB8-826345B8B8E2}" presName="parentText" presStyleLbl="alignNode1" presStyleIdx="0" presStyleCnt="4">
        <dgm:presLayoutVars>
          <dgm:chMax val="1"/>
          <dgm:bulletEnabled/>
        </dgm:presLayoutVars>
      </dgm:prSet>
      <dgm:spPr/>
    </dgm:pt>
    <dgm:pt modelId="{07C5CC1E-2133-1044-91DC-DBB3D94783B1}" type="pres">
      <dgm:prSet presAssocID="{580AC8E2-7406-4152-BEB8-826345B8B8E2}" presName="descendantText" presStyleLbl="alignAccFollowNode1" presStyleIdx="0" presStyleCnt="4">
        <dgm:presLayoutVars>
          <dgm:bulletEnabled/>
        </dgm:presLayoutVars>
      </dgm:prSet>
      <dgm:spPr/>
    </dgm:pt>
    <dgm:pt modelId="{B648F454-F9A1-A840-981A-6041C102DBAA}" type="pres">
      <dgm:prSet presAssocID="{52E1B6B0-ED0F-4D15-8E4A-F5790E25FB7D}" presName="sp" presStyleCnt="0"/>
      <dgm:spPr/>
    </dgm:pt>
    <dgm:pt modelId="{BEF4C574-2824-7147-8512-2B2EAA29E915}" type="pres">
      <dgm:prSet presAssocID="{B837DF08-B8C4-48F8-AB20-DCD5028903E2}" presName="linNode" presStyleCnt="0"/>
      <dgm:spPr/>
    </dgm:pt>
    <dgm:pt modelId="{C815EB96-1E71-8042-886B-150A2C774EB8}" type="pres">
      <dgm:prSet presAssocID="{B837DF08-B8C4-48F8-AB20-DCD5028903E2}" presName="parentText" presStyleLbl="alignNode1" presStyleIdx="1" presStyleCnt="4">
        <dgm:presLayoutVars>
          <dgm:chMax val="1"/>
          <dgm:bulletEnabled/>
        </dgm:presLayoutVars>
      </dgm:prSet>
      <dgm:spPr/>
    </dgm:pt>
    <dgm:pt modelId="{9134A926-8499-7A44-AC70-1F798C98ABB0}" type="pres">
      <dgm:prSet presAssocID="{B837DF08-B8C4-48F8-AB20-DCD5028903E2}" presName="descendantText" presStyleLbl="alignAccFollowNode1" presStyleIdx="1" presStyleCnt="4">
        <dgm:presLayoutVars>
          <dgm:bulletEnabled/>
        </dgm:presLayoutVars>
      </dgm:prSet>
      <dgm:spPr/>
    </dgm:pt>
    <dgm:pt modelId="{311C07D3-7D4E-924C-958C-6F38A8C23166}" type="pres">
      <dgm:prSet presAssocID="{402AF019-A21F-4003-A4B6-F0C93D28AF1F}" presName="sp" presStyleCnt="0"/>
      <dgm:spPr/>
    </dgm:pt>
    <dgm:pt modelId="{88AD96EE-36A6-BA4C-BF96-B5278A44643F}" type="pres">
      <dgm:prSet presAssocID="{453C693C-40A7-4881-B224-D0E1B33E8BCB}" presName="linNode" presStyleCnt="0"/>
      <dgm:spPr/>
    </dgm:pt>
    <dgm:pt modelId="{CF653E22-31F2-8E4C-A766-E08F96D1BF51}" type="pres">
      <dgm:prSet presAssocID="{453C693C-40A7-4881-B224-D0E1B33E8BCB}" presName="parentText" presStyleLbl="alignNode1" presStyleIdx="2" presStyleCnt="4">
        <dgm:presLayoutVars>
          <dgm:chMax val="1"/>
          <dgm:bulletEnabled/>
        </dgm:presLayoutVars>
      </dgm:prSet>
      <dgm:spPr/>
    </dgm:pt>
    <dgm:pt modelId="{BFF12992-88BC-D746-8EEC-9D84623657E4}" type="pres">
      <dgm:prSet presAssocID="{453C693C-40A7-4881-B224-D0E1B33E8BCB}" presName="descendantText" presStyleLbl="alignAccFollowNode1" presStyleIdx="2" presStyleCnt="4">
        <dgm:presLayoutVars>
          <dgm:bulletEnabled/>
        </dgm:presLayoutVars>
      </dgm:prSet>
      <dgm:spPr/>
    </dgm:pt>
    <dgm:pt modelId="{9B54260A-32F5-304E-869C-63FA1F0BA369}" type="pres">
      <dgm:prSet presAssocID="{13F4C60D-B858-4570-8CBE-A7E7ED1BA281}" presName="sp" presStyleCnt="0"/>
      <dgm:spPr/>
    </dgm:pt>
    <dgm:pt modelId="{EA022E70-4E04-7947-A166-2C11AFF7A3E5}" type="pres">
      <dgm:prSet presAssocID="{059CA288-2129-4FFD-8657-D479E1FDAC1A}" presName="linNode" presStyleCnt="0"/>
      <dgm:spPr/>
    </dgm:pt>
    <dgm:pt modelId="{40CCD01C-E46D-AF4A-AEAA-7271F93CE968}" type="pres">
      <dgm:prSet presAssocID="{059CA288-2129-4FFD-8657-D479E1FDAC1A}" presName="parentText" presStyleLbl="alignNode1" presStyleIdx="3" presStyleCnt="4">
        <dgm:presLayoutVars>
          <dgm:chMax val="1"/>
          <dgm:bulletEnabled/>
        </dgm:presLayoutVars>
      </dgm:prSet>
      <dgm:spPr/>
    </dgm:pt>
    <dgm:pt modelId="{A5E55F53-EEAA-5748-8835-90C1598293C6}" type="pres">
      <dgm:prSet presAssocID="{059CA288-2129-4FFD-8657-D479E1FDAC1A}" presName="descendantText" presStyleLbl="alignAccFollowNode1" presStyleIdx="3" presStyleCnt="4">
        <dgm:presLayoutVars>
          <dgm:bulletEnabled/>
        </dgm:presLayoutVars>
      </dgm:prSet>
      <dgm:spPr/>
    </dgm:pt>
  </dgm:ptLst>
  <dgm:cxnLst>
    <dgm:cxn modelId="{9B133A09-8BE1-4CE1-BAA2-1E644B9F5BF1}" srcId="{777D6139-801B-4919-AE51-E1108E5D52E5}" destId="{059CA288-2129-4FFD-8657-D479E1FDAC1A}" srcOrd="3" destOrd="0" parTransId="{B3C853C4-6A37-411D-A4BD-633664CBD55C}" sibTransId="{D9A4BF97-8277-446E-9889-B74DDD14E6AC}"/>
    <dgm:cxn modelId="{07487E0C-268A-374E-B7F0-AFF5F5B4AE4E}" type="presOf" srcId="{580AC8E2-7406-4152-BEB8-826345B8B8E2}" destId="{B0B50E6E-6908-EF42-8206-560729F37237}" srcOrd="0" destOrd="0" presId="urn:microsoft.com/office/officeart/2016/7/layout/VerticalSolidActionList"/>
    <dgm:cxn modelId="{E106051D-8B06-6C44-A22D-1759580F4E28}" type="presOf" srcId="{059CA288-2129-4FFD-8657-D479E1FDAC1A}" destId="{40CCD01C-E46D-AF4A-AEAA-7271F93CE968}" srcOrd="0" destOrd="0" presId="urn:microsoft.com/office/officeart/2016/7/layout/VerticalSolidActionList"/>
    <dgm:cxn modelId="{EE523021-F361-46FD-82CA-7861BA086EE1}" srcId="{777D6139-801B-4919-AE51-E1108E5D52E5}" destId="{453C693C-40A7-4881-B224-D0E1B33E8BCB}" srcOrd="2" destOrd="0" parTransId="{F8D0C28C-6554-43D7-807D-B184D7DA3886}" sibTransId="{13F4C60D-B858-4570-8CBE-A7E7ED1BA281}"/>
    <dgm:cxn modelId="{306CAD43-1578-489D-9660-083B64AC09FC}" srcId="{453C693C-40A7-4881-B224-D0E1B33E8BCB}" destId="{E611CDFD-723A-4F28-A5D8-360B8F8C2CD6}" srcOrd="0" destOrd="0" parTransId="{49061226-A776-4E27-A668-5D1B286C098D}" sibTransId="{42E37FA2-C58B-497A-B678-5D694F45BA18}"/>
    <dgm:cxn modelId="{610FB66A-F43B-45CE-A6EF-E2324C420C50}" srcId="{059CA288-2129-4FFD-8657-D479E1FDAC1A}" destId="{FC08E8C6-D1E9-4A5F-A029-1A132F8214DD}" srcOrd="0" destOrd="0" parTransId="{1AD84F4D-11D3-4D03-8201-1475E1302263}" sibTransId="{00583467-5F1E-4B3F-AAD7-ED9F6432B760}"/>
    <dgm:cxn modelId="{2278AC6D-F0CC-C744-8488-9035E4C4F651}" type="presOf" srcId="{453C693C-40A7-4881-B224-D0E1B33E8BCB}" destId="{CF653E22-31F2-8E4C-A766-E08F96D1BF51}" srcOrd="0" destOrd="0" presId="urn:microsoft.com/office/officeart/2016/7/layout/VerticalSolidActionList"/>
    <dgm:cxn modelId="{BBD0D77B-7C01-4808-9F13-131458ECD82F}" srcId="{777D6139-801B-4919-AE51-E1108E5D52E5}" destId="{B837DF08-B8C4-48F8-AB20-DCD5028903E2}" srcOrd="1" destOrd="0" parTransId="{E74EE066-2AE0-4BC7-A136-58F5F9B72444}" sibTransId="{402AF019-A21F-4003-A4B6-F0C93D28AF1F}"/>
    <dgm:cxn modelId="{50457C8D-0BF9-094A-ABB0-4A5BE608C44D}" type="presOf" srcId="{E611CDFD-723A-4F28-A5D8-360B8F8C2CD6}" destId="{BFF12992-88BC-D746-8EEC-9D84623657E4}" srcOrd="0" destOrd="0" presId="urn:microsoft.com/office/officeart/2016/7/layout/VerticalSolidActionList"/>
    <dgm:cxn modelId="{6DDB6F8F-0762-4C2B-AEB8-5DAFB1FF4438}" srcId="{B837DF08-B8C4-48F8-AB20-DCD5028903E2}" destId="{BD18BFD4-4167-4B40-8488-E1E5092EAF9A}" srcOrd="0" destOrd="0" parTransId="{F615B59C-45F7-49B9-A99B-C75730AD2FFF}" sibTransId="{BA9576A5-1C2F-417C-9798-EECF61FE6989}"/>
    <dgm:cxn modelId="{809DD496-4146-BB48-8572-499EA228BBA6}" type="presOf" srcId="{BD18BFD4-4167-4B40-8488-E1E5092EAF9A}" destId="{9134A926-8499-7A44-AC70-1F798C98ABB0}" srcOrd="0" destOrd="0" presId="urn:microsoft.com/office/officeart/2016/7/layout/VerticalSolidActionList"/>
    <dgm:cxn modelId="{413922A6-DEF7-403E-A46B-F3DE831C08BA}" srcId="{580AC8E2-7406-4152-BEB8-826345B8B8E2}" destId="{557DADE5-6B76-4FC0-A021-0A1C5F0B41E9}" srcOrd="0" destOrd="0" parTransId="{9621FA66-B2CC-423F-9650-60692766C618}" sibTransId="{94EF766B-14AE-4C17-BA53-9942D4A1FD73}"/>
    <dgm:cxn modelId="{CCC32CAA-887D-9441-863D-CE00555481CC}" type="presOf" srcId="{557DADE5-6B76-4FC0-A021-0A1C5F0B41E9}" destId="{07C5CC1E-2133-1044-91DC-DBB3D94783B1}" srcOrd="0" destOrd="0" presId="urn:microsoft.com/office/officeart/2016/7/layout/VerticalSolidActionList"/>
    <dgm:cxn modelId="{0E49AFB1-7548-F740-B646-2206053B19B6}" type="presOf" srcId="{FC08E8C6-D1E9-4A5F-A029-1A132F8214DD}" destId="{A5E55F53-EEAA-5748-8835-90C1598293C6}" srcOrd="0" destOrd="0" presId="urn:microsoft.com/office/officeart/2016/7/layout/VerticalSolidActionList"/>
    <dgm:cxn modelId="{E3D710CC-114A-5B4D-B8B6-0E77E5DC22EA}" type="presOf" srcId="{777D6139-801B-4919-AE51-E1108E5D52E5}" destId="{68C5BC5C-C2FF-674E-9945-70EBE7D17A77}" srcOrd="0" destOrd="0" presId="urn:microsoft.com/office/officeart/2016/7/layout/VerticalSolidActionList"/>
    <dgm:cxn modelId="{AB9DABE4-C3A0-944E-B5C6-93956899296F}" type="presOf" srcId="{B837DF08-B8C4-48F8-AB20-DCD5028903E2}" destId="{C815EB96-1E71-8042-886B-150A2C774EB8}" srcOrd="0" destOrd="0" presId="urn:microsoft.com/office/officeart/2016/7/layout/VerticalSolidActionList"/>
    <dgm:cxn modelId="{B4B729FF-146A-4329-B989-257E87119398}" srcId="{777D6139-801B-4919-AE51-E1108E5D52E5}" destId="{580AC8E2-7406-4152-BEB8-826345B8B8E2}" srcOrd="0" destOrd="0" parTransId="{6004AB2F-E169-485B-987B-4A4C3A7F30EE}" sibTransId="{52E1B6B0-ED0F-4D15-8E4A-F5790E25FB7D}"/>
    <dgm:cxn modelId="{29F1A9E5-45FF-614B-8BAF-794544A87208}" type="presParOf" srcId="{68C5BC5C-C2FF-674E-9945-70EBE7D17A77}" destId="{E0121876-DFFC-1045-BBD1-829CD2A0E651}" srcOrd="0" destOrd="0" presId="urn:microsoft.com/office/officeart/2016/7/layout/VerticalSolidActionList"/>
    <dgm:cxn modelId="{2DC0B649-9103-974C-9CCE-1971D76F3A55}" type="presParOf" srcId="{E0121876-DFFC-1045-BBD1-829CD2A0E651}" destId="{B0B50E6E-6908-EF42-8206-560729F37237}" srcOrd="0" destOrd="0" presId="urn:microsoft.com/office/officeart/2016/7/layout/VerticalSolidActionList"/>
    <dgm:cxn modelId="{12539DBC-1F1B-E54A-9F43-EDFAEB6793DA}" type="presParOf" srcId="{E0121876-DFFC-1045-BBD1-829CD2A0E651}" destId="{07C5CC1E-2133-1044-91DC-DBB3D94783B1}" srcOrd="1" destOrd="0" presId="urn:microsoft.com/office/officeart/2016/7/layout/VerticalSolidActionList"/>
    <dgm:cxn modelId="{9F46D1C1-C303-0C4D-BC0E-377E85C3D934}" type="presParOf" srcId="{68C5BC5C-C2FF-674E-9945-70EBE7D17A77}" destId="{B648F454-F9A1-A840-981A-6041C102DBAA}" srcOrd="1" destOrd="0" presId="urn:microsoft.com/office/officeart/2016/7/layout/VerticalSolidActionList"/>
    <dgm:cxn modelId="{F992F294-29BC-4946-9AF5-1AAEF7585835}" type="presParOf" srcId="{68C5BC5C-C2FF-674E-9945-70EBE7D17A77}" destId="{BEF4C574-2824-7147-8512-2B2EAA29E915}" srcOrd="2" destOrd="0" presId="urn:microsoft.com/office/officeart/2016/7/layout/VerticalSolidActionList"/>
    <dgm:cxn modelId="{B2893101-EB49-C443-A02C-5B8669DFE28B}" type="presParOf" srcId="{BEF4C574-2824-7147-8512-2B2EAA29E915}" destId="{C815EB96-1E71-8042-886B-150A2C774EB8}" srcOrd="0" destOrd="0" presId="urn:microsoft.com/office/officeart/2016/7/layout/VerticalSolidActionList"/>
    <dgm:cxn modelId="{48DA510A-64AA-8648-A371-84A0CA1E3551}" type="presParOf" srcId="{BEF4C574-2824-7147-8512-2B2EAA29E915}" destId="{9134A926-8499-7A44-AC70-1F798C98ABB0}" srcOrd="1" destOrd="0" presId="urn:microsoft.com/office/officeart/2016/7/layout/VerticalSolidActionList"/>
    <dgm:cxn modelId="{41743E5E-56B6-E64C-B119-D383AEF9C259}" type="presParOf" srcId="{68C5BC5C-C2FF-674E-9945-70EBE7D17A77}" destId="{311C07D3-7D4E-924C-958C-6F38A8C23166}" srcOrd="3" destOrd="0" presId="urn:microsoft.com/office/officeart/2016/7/layout/VerticalSolidActionList"/>
    <dgm:cxn modelId="{A6285176-A9BE-A641-945F-25B8AFCD7567}" type="presParOf" srcId="{68C5BC5C-C2FF-674E-9945-70EBE7D17A77}" destId="{88AD96EE-36A6-BA4C-BF96-B5278A44643F}" srcOrd="4" destOrd="0" presId="urn:microsoft.com/office/officeart/2016/7/layout/VerticalSolidActionList"/>
    <dgm:cxn modelId="{AAD96077-1C62-154F-B8DF-6E976AAC11D5}" type="presParOf" srcId="{88AD96EE-36A6-BA4C-BF96-B5278A44643F}" destId="{CF653E22-31F2-8E4C-A766-E08F96D1BF51}" srcOrd="0" destOrd="0" presId="urn:microsoft.com/office/officeart/2016/7/layout/VerticalSolidActionList"/>
    <dgm:cxn modelId="{75F6519E-1DCD-6748-8433-0C826CCD267D}" type="presParOf" srcId="{88AD96EE-36A6-BA4C-BF96-B5278A44643F}" destId="{BFF12992-88BC-D746-8EEC-9D84623657E4}" srcOrd="1" destOrd="0" presId="urn:microsoft.com/office/officeart/2016/7/layout/VerticalSolidActionList"/>
    <dgm:cxn modelId="{4162FC07-3D3E-6347-84E9-12AA2DB7A7DA}" type="presParOf" srcId="{68C5BC5C-C2FF-674E-9945-70EBE7D17A77}" destId="{9B54260A-32F5-304E-869C-63FA1F0BA369}" srcOrd="5" destOrd="0" presId="urn:microsoft.com/office/officeart/2016/7/layout/VerticalSolidActionList"/>
    <dgm:cxn modelId="{D974FD98-60A2-BC44-A225-E6A76D8DC3E2}" type="presParOf" srcId="{68C5BC5C-C2FF-674E-9945-70EBE7D17A77}" destId="{EA022E70-4E04-7947-A166-2C11AFF7A3E5}" srcOrd="6" destOrd="0" presId="urn:microsoft.com/office/officeart/2016/7/layout/VerticalSolidActionList"/>
    <dgm:cxn modelId="{5097C091-8988-3146-98B9-78F3881F9401}" type="presParOf" srcId="{EA022E70-4E04-7947-A166-2C11AFF7A3E5}" destId="{40CCD01C-E46D-AF4A-AEAA-7271F93CE968}" srcOrd="0" destOrd="0" presId="urn:microsoft.com/office/officeart/2016/7/layout/VerticalSolidActionList"/>
    <dgm:cxn modelId="{FE6FFAA4-9923-974C-981E-F839B6FB2BD9}" type="presParOf" srcId="{EA022E70-4E04-7947-A166-2C11AFF7A3E5}" destId="{A5E55F53-EEAA-5748-8835-90C1598293C6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0382FB9-5449-45FE-A05C-2D83C1C83801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5AE1996-EC06-4F06-BEAE-498A2FC529CD}">
      <dgm:prSet custT="1"/>
      <dgm:spPr/>
      <dgm:t>
        <a:bodyPr/>
        <a:lstStyle/>
        <a:p>
          <a:r>
            <a:rPr lang="en-US" sz="2800" dirty="0"/>
            <a:t>Explain your process as facilitator / leader; how you apply fairness, why you stay with a particular person/issue, why you call on people, stand your ground when people try to resist &amp; deflect</a:t>
          </a:r>
        </a:p>
      </dgm:t>
    </dgm:pt>
    <dgm:pt modelId="{E01DA097-5A0D-4DCE-B762-6FEEDC394C25}" type="parTrans" cxnId="{23ACBFDE-78B6-4442-825A-67BD00B80B8C}">
      <dgm:prSet/>
      <dgm:spPr/>
      <dgm:t>
        <a:bodyPr/>
        <a:lstStyle/>
        <a:p>
          <a:endParaRPr lang="en-US"/>
        </a:p>
      </dgm:t>
    </dgm:pt>
    <dgm:pt modelId="{E4C59B93-8A42-4416-A210-635D97DD525B}" type="sibTrans" cxnId="{23ACBFDE-78B6-4442-825A-67BD00B80B8C}">
      <dgm:prSet/>
      <dgm:spPr/>
      <dgm:t>
        <a:bodyPr/>
        <a:lstStyle/>
        <a:p>
          <a:endParaRPr lang="en-US"/>
        </a:p>
      </dgm:t>
    </dgm:pt>
    <dgm:pt modelId="{8EB5EF0C-0680-41C3-885D-C8C9A209D844}">
      <dgm:prSet custT="1"/>
      <dgm:spPr/>
      <dgm:t>
        <a:bodyPr/>
        <a:lstStyle/>
        <a:p>
          <a:r>
            <a:rPr lang="en-US" sz="2800" dirty="0"/>
            <a:t>Start with events &amp; scenarios away from people’s direct experience &amp; then slowly move to a direct examination of personal/group/organizational events</a:t>
          </a:r>
        </a:p>
      </dgm:t>
    </dgm:pt>
    <dgm:pt modelId="{6C70677C-5FE2-4476-BF70-27B041430F27}" type="parTrans" cxnId="{A96AE7F1-DCE6-4D2D-9D9D-72ACA806FFD2}">
      <dgm:prSet/>
      <dgm:spPr/>
      <dgm:t>
        <a:bodyPr/>
        <a:lstStyle/>
        <a:p>
          <a:endParaRPr lang="en-US"/>
        </a:p>
      </dgm:t>
    </dgm:pt>
    <dgm:pt modelId="{3598B18A-5E54-46B5-9263-BD54C139597B}" type="sibTrans" cxnId="{A96AE7F1-DCE6-4D2D-9D9D-72ACA806FFD2}">
      <dgm:prSet/>
      <dgm:spPr/>
      <dgm:t>
        <a:bodyPr/>
        <a:lstStyle/>
        <a:p>
          <a:endParaRPr lang="en-US"/>
        </a:p>
      </dgm:t>
    </dgm:pt>
    <dgm:pt modelId="{C8EE49B1-8912-4879-93EE-CE687B5DD540}">
      <dgm:prSet custT="1"/>
      <dgm:spPr/>
      <dgm:t>
        <a:bodyPr/>
        <a:lstStyle/>
        <a:p>
          <a:r>
            <a:rPr lang="en-US" sz="2800" dirty="0"/>
            <a:t>Increase complexity by moving from unequivocal glaring examples of racism to more nuanced examinations involving intent, context, micro-factors</a:t>
          </a:r>
        </a:p>
      </dgm:t>
    </dgm:pt>
    <dgm:pt modelId="{8A4A3556-1DAB-449D-891E-65975DA1DB4B}" type="parTrans" cxnId="{A3A23D59-2327-426B-A0DF-C15A99AE6C92}">
      <dgm:prSet/>
      <dgm:spPr/>
      <dgm:t>
        <a:bodyPr/>
        <a:lstStyle/>
        <a:p>
          <a:endParaRPr lang="en-US"/>
        </a:p>
      </dgm:t>
    </dgm:pt>
    <dgm:pt modelId="{A241BB89-A032-4CD9-9363-3EBFDC9DD760}" type="sibTrans" cxnId="{A3A23D59-2327-426B-A0DF-C15A99AE6C92}">
      <dgm:prSet/>
      <dgm:spPr/>
      <dgm:t>
        <a:bodyPr/>
        <a:lstStyle/>
        <a:p>
          <a:endParaRPr lang="en-US"/>
        </a:p>
      </dgm:t>
    </dgm:pt>
    <dgm:pt modelId="{7E160DFC-F74A-4ED4-AAAB-3C66B1B671B4}">
      <dgm:prSet custT="1"/>
      <dgm:spPr/>
      <dgm:t>
        <a:bodyPr/>
        <a:lstStyle/>
        <a:p>
          <a:r>
            <a:rPr lang="en-US" sz="3200" dirty="0"/>
            <a:t>Share regular, public formative evaluation shared with the community</a:t>
          </a:r>
        </a:p>
      </dgm:t>
    </dgm:pt>
    <dgm:pt modelId="{C31DE320-14E7-4F9F-995A-4D762933DD42}" type="parTrans" cxnId="{111310CD-0371-4E8A-8D46-D55C595A7E75}">
      <dgm:prSet/>
      <dgm:spPr/>
      <dgm:t>
        <a:bodyPr/>
        <a:lstStyle/>
        <a:p>
          <a:endParaRPr lang="en-US"/>
        </a:p>
      </dgm:t>
    </dgm:pt>
    <dgm:pt modelId="{8EC1E5C4-0EFC-4B00-B6CE-85E2D247167A}" type="sibTrans" cxnId="{111310CD-0371-4E8A-8D46-D55C595A7E75}">
      <dgm:prSet/>
      <dgm:spPr/>
      <dgm:t>
        <a:bodyPr/>
        <a:lstStyle/>
        <a:p>
          <a:endParaRPr lang="en-US"/>
        </a:p>
      </dgm:t>
    </dgm:pt>
    <dgm:pt modelId="{3D23D0E0-CE83-A14C-9D51-7466F680B04D}" type="pres">
      <dgm:prSet presAssocID="{10382FB9-5449-45FE-A05C-2D83C1C83801}" presName="outerComposite" presStyleCnt="0">
        <dgm:presLayoutVars>
          <dgm:chMax val="5"/>
          <dgm:dir/>
          <dgm:resizeHandles val="exact"/>
        </dgm:presLayoutVars>
      </dgm:prSet>
      <dgm:spPr/>
    </dgm:pt>
    <dgm:pt modelId="{C715B8F3-AC3A-C141-8559-65C2E55395E9}" type="pres">
      <dgm:prSet presAssocID="{10382FB9-5449-45FE-A05C-2D83C1C83801}" presName="dummyMaxCanvas" presStyleCnt="0">
        <dgm:presLayoutVars/>
      </dgm:prSet>
      <dgm:spPr/>
    </dgm:pt>
    <dgm:pt modelId="{25F9A677-400D-AF44-8DD0-34554C22C810}" type="pres">
      <dgm:prSet presAssocID="{10382FB9-5449-45FE-A05C-2D83C1C83801}" presName="FourNodes_1" presStyleLbl="node1" presStyleIdx="0" presStyleCnt="4" custScaleX="94378" custScaleY="124019" custLinFactNeighborX="416" custLinFactNeighborY="5316">
        <dgm:presLayoutVars>
          <dgm:bulletEnabled val="1"/>
        </dgm:presLayoutVars>
      </dgm:prSet>
      <dgm:spPr/>
    </dgm:pt>
    <dgm:pt modelId="{F48BC228-0A7B-9C40-91DE-DE5210688D30}" type="pres">
      <dgm:prSet presAssocID="{10382FB9-5449-45FE-A05C-2D83C1C83801}" presName="FourNodes_2" presStyleLbl="node1" presStyleIdx="1" presStyleCnt="4" custScaleY="115596" custLinFactNeighborX="3992" custLinFactNeighborY="5446">
        <dgm:presLayoutVars>
          <dgm:bulletEnabled val="1"/>
        </dgm:presLayoutVars>
      </dgm:prSet>
      <dgm:spPr/>
    </dgm:pt>
    <dgm:pt modelId="{9C2601B4-7987-544E-8BF4-5C2032001791}" type="pres">
      <dgm:prSet presAssocID="{10382FB9-5449-45FE-A05C-2D83C1C83801}" presName="FourNodes_3" presStyleLbl="node1" presStyleIdx="2" presStyleCnt="4" custLinFactNeighborX="2989" custLinFactNeighborY="6054">
        <dgm:presLayoutVars>
          <dgm:bulletEnabled val="1"/>
        </dgm:presLayoutVars>
      </dgm:prSet>
      <dgm:spPr/>
    </dgm:pt>
    <dgm:pt modelId="{E7B25BAF-0809-7746-89E5-69BABF91856B}" type="pres">
      <dgm:prSet presAssocID="{10382FB9-5449-45FE-A05C-2D83C1C83801}" presName="FourNodes_4" presStyleLbl="node1" presStyleIdx="3" presStyleCnt="4">
        <dgm:presLayoutVars>
          <dgm:bulletEnabled val="1"/>
        </dgm:presLayoutVars>
      </dgm:prSet>
      <dgm:spPr/>
    </dgm:pt>
    <dgm:pt modelId="{EFA956AC-12E1-D24F-8F87-28913B721F05}" type="pres">
      <dgm:prSet presAssocID="{10382FB9-5449-45FE-A05C-2D83C1C83801}" presName="FourConn_1-2" presStyleLbl="fgAccFollowNode1" presStyleIdx="0" presStyleCnt="3">
        <dgm:presLayoutVars>
          <dgm:bulletEnabled val="1"/>
        </dgm:presLayoutVars>
      </dgm:prSet>
      <dgm:spPr/>
    </dgm:pt>
    <dgm:pt modelId="{A43E84F4-A812-2B42-9959-B7D78066EB19}" type="pres">
      <dgm:prSet presAssocID="{10382FB9-5449-45FE-A05C-2D83C1C83801}" presName="FourConn_2-3" presStyleLbl="fgAccFollowNode1" presStyleIdx="1" presStyleCnt="3">
        <dgm:presLayoutVars>
          <dgm:bulletEnabled val="1"/>
        </dgm:presLayoutVars>
      </dgm:prSet>
      <dgm:spPr/>
    </dgm:pt>
    <dgm:pt modelId="{8CD76A47-D4C3-7142-B685-A1ADDFBC3E8C}" type="pres">
      <dgm:prSet presAssocID="{10382FB9-5449-45FE-A05C-2D83C1C83801}" presName="FourConn_3-4" presStyleLbl="fgAccFollowNode1" presStyleIdx="2" presStyleCnt="3">
        <dgm:presLayoutVars>
          <dgm:bulletEnabled val="1"/>
        </dgm:presLayoutVars>
      </dgm:prSet>
      <dgm:spPr/>
    </dgm:pt>
    <dgm:pt modelId="{3D7A064D-6412-9D43-B760-A4C6D35B0271}" type="pres">
      <dgm:prSet presAssocID="{10382FB9-5449-45FE-A05C-2D83C1C83801}" presName="FourNodes_1_text" presStyleLbl="node1" presStyleIdx="3" presStyleCnt="4">
        <dgm:presLayoutVars>
          <dgm:bulletEnabled val="1"/>
        </dgm:presLayoutVars>
      </dgm:prSet>
      <dgm:spPr/>
    </dgm:pt>
    <dgm:pt modelId="{4AFE4EAF-E1B3-B147-814D-A3CB9CC51E98}" type="pres">
      <dgm:prSet presAssocID="{10382FB9-5449-45FE-A05C-2D83C1C83801}" presName="FourNodes_2_text" presStyleLbl="node1" presStyleIdx="3" presStyleCnt="4">
        <dgm:presLayoutVars>
          <dgm:bulletEnabled val="1"/>
        </dgm:presLayoutVars>
      </dgm:prSet>
      <dgm:spPr/>
    </dgm:pt>
    <dgm:pt modelId="{3C8BBEE9-1169-B148-935E-58E519B50AFD}" type="pres">
      <dgm:prSet presAssocID="{10382FB9-5449-45FE-A05C-2D83C1C83801}" presName="FourNodes_3_text" presStyleLbl="node1" presStyleIdx="3" presStyleCnt="4">
        <dgm:presLayoutVars>
          <dgm:bulletEnabled val="1"/>
        </dgm:presLayoutVars>
      </dgm:prSet>
      <dgm:spPr/>
    </dgm:pt>
    <dgm:pt modelId="{51D9ED8B-08EA-C54E-8C40-A8D602DC6A77}" type="pres">
      <dgm:prSet presAssocID="{10382FB9-5449-45FE-A05C-2D83C1C83801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05313214-C9AE-7343-A2C5-FDB4957E33AE}" type="presOf" srcId="{25AE1996-EC06-4F06-BEAE-498A2FC529CD}" destId="{3D7A064D-6412-9D43-B760-A4C6D35B0271}" srcOrd="1" destOrd="0" presId="urn:microsoft.com/office/officeart/2005/8/layout/vProcess5"/>
    <dgm:cxn modelId="{C3776154-3B07-AD48-8496-24A3345A24F6}" type="presOf" srcId="{8EB5EF0C-0680-41C3-885D-C8C9A209D844}" destId="{F48BC228-0A7B-9C40-91DE-DE5210688D30}" srcOrd="0" destOrd="0" presId="urn:microsoft.com/office/officeart/2005/8/layout/vProcess5"/>
    <dgm:cxn modelId="{A3A23D59-2327-426B-A0DF-C15A99AE6C92}" srcId="{10382FB9-5449-45FE-A05C-2D83C1C83801}" destId="{C8EE49B1-8912-4879-93EE-CE687B5DD540}" srcOrd="2" destOrd="0" parTransId="{8A4A3556-1DAB-449D-891E-65975DA1DB4B}" sibTransId="{A241BB89-A032-4CD9-9363-3EBFDC9DD760}"/>
    <dgm:cxn modelId="{06E4CB5A-2E29-9640-A69A-E6930A3D4051}" type="presOf" srcId="{8EB5EF0C-0680-41C3-885D-C8C9A209D844}" destId="{4AFE4EAF-E1B3-B147-814D-A3CB9CC51E98}" srcOrd="1" destOrd="0" presId="urn:microsoft.com/office/officeart/2005/8/layout/vProcess5"/>
    <dgm:cxn modelId="{95BA935E-6586-2C48-80E1-DDE07675D19F}" type="presOf" srcId="{7E160DFC-F74A-4ED4-AAAB-3C66B1B671B4}" destId="{E7B25BAF-0809-7746-89E5-69BABF91856B}" srcOrd="0" destOrd="0" presId="urn:microsoft.com/office/officeart/2005/8/layout/vProcess5"/>
    <dgm:cxn modelId="{3EC0236E-0187-4C42-AA36-F1F3FE57C5E2}" type="presOf" srcId="{C8EE49B1-8912-4879-93EE-CE687B5DD540}" destId="{3C8BBEE9-1169-B148-935E-58E519B50AFD}" srcOrd="1" destOrd="0" presId="urn:microsoft.com/office/officeart/2005/8/layout/vProcess5"/>
    <dgm:cxn modelId="{75C93E74-757F-7649-9C76-CD72AEF175B3}" type="presOf" srcId="{E4C59B93-8A42-4416-A210-635D97DD525B}" destId="{EFA956AC-12E1-D24F-8F87-28913B721F05}" srcOrd="0" destOrd="0" presId="urn:microsoft.com/office/officeart/2005/8/layout/vProcess5"/>
    <dgm:cxn modelId="{0EF2FDAB-2856-FC4C-8109-7F24FF85446A}" type="presOf" srcId="{C8EE49B1-8912-4879-93EE-CE687B5DD540}" destId="{9C2601B4-7987-544E-8BF4-5C2032001791}" srcOrd="0" destOrd="0" presId="urn:microsoft.com/office/officeart/2005/8/layout/vProcess5"/>
    <dgm:cxn modelId="{D09DEBAC-B169-6A4B-AE27-1CDD4B9885D3}" type="presOf" srcId="{A241BB89-A032-4CD9-9363-3EBFDC9DD760}" destId="{8CD76A47-D4C3-7142-B685-A1ADDFBC3E8C}" srcOrd="0" destOrd="0" presId="urn:microsoft.com/office/officeart/2005/8/layout/vProcess5"/>
    <dgm:cxn modelId="{7982BEB8-8B72-BB4C-9723-4DB128BA4070}" type="presOf" srcId="{3598B18A-5E54-46B5-9263-BD54C139597B}" destId="{A43E84F4-A812-2B42-9959-B7D78066EB19}" srcOrd="0" destOrd="0" presId="urn:microsoft.com/office/officeart/2005/8/layout/vProcess5"/>
    <dgm:cxn modelId="{CEC6F5C0-4B7A-A34F-AFA9-A46F9615937C}" type="presOf" srcId="{7E160DFC-F74A-4ED4-AAAB-3C66B1B671B4}" destId="{51D9ED8B-08EA-C54E-8C40-A8D602DC6A77}" srcOrd="1" destOrd="0" presId="urn:microsoft.com/office/officeart/2005/8/layout/vProcess5"/>
    <dgm:cxn modelId="{111310CD-0371-4E8A-8D46-D55C595A7E75}" srcId="{10382FB9-5449-45FE-A05C-2D83C1C83801}" destId="{7E160DFC-F74A-4ED4-AAAB-3C66B1B671B4}" srcOrd="3" destOrd="0" parTransId="{C31DE320-14E7-4F9F-995A-4D762933DD42}" sibTransId="{8EC1E5C4-0EFC-4B00-B6CE-85E2D247167A}"/>
    <dgm:cxn modelId="{23ACBFDE-78B6-4442-825A-67BD00B80B8C}" srcId="{10382FB9-5449-45FE-A05C-2D83C1C83801}" destId="{25AE1996-EC06-4F06-BEAE-498A2FC529CD}" srcOrd="0" destOrd="0" parTransId="{E01DA097-5A0D-4DCE-B762-6FEEDC394C25}" sibTransId="{E4C59B93-8A42-4416-A210-635D97DD525B}"/>
    <dgm:cxn modelId="{EFEA1AE8-9728-ED42-A4EA-85EEB90B17B5}" type="presOf" srcId="{25AE1996-EC06-4F06-BEAE-498A2FC529CD}" destId="{25F9A677-400D-AF44-8DD0-34554C22C810}" srcOrd="0" destOrd="0" presId="urn:microsoft.com/office/officeart/2005/8/layout/vProcess5"/>
    <dgm:cxn modelId="{A96AE7F1-DCE6-4D2D-9D9D-72ACA806FFD2}" srcId="{10382FB9-5449-45FE-A05C-2D83C1C83801}" destId="{8EB5EF0C-0680-41C3-885D-C8C9A209D844}" srcOrd="1" destOrd="0" parTransId="{6C70677C-5FE2-4476-BF70-27B041430F27}" sibTransId="{3598B18A-5E54-46B5-9263-BD54C139597B}"/>
    <dgm:cxn modelId="{A00D28F9-3477-9B43-AA8D-5D335C481F20}" type="presOf" srcId="{10382FB9-5449-45FE-A05C-2D83C1C83801}" destId="{3D23D0E0-CE83-A14C-9D51-7466F680B04D}" srcOrd="0" destOrd="0" presId="urn:microsoft.com/office/officeart/2005/8/layout/vProcess5"/>
    <dgm:cxn modelId="{E02032BF-8583-1D43-8060-B4279521397D}" type="presParOf" srcId="{3D23D0E0-CE83-A14C-9D51-7466F680B04D}" destId="{C715B8F3-AC3A-C141-8559-65C2E55395E9}" srcOrd="0" destOrd="0" presId="urn:microsoft.com/office/officeart/2005/8/layout/vProcess5"/>
    <dgm:cxn modelId="{5E6296AC-EF3D-5843-9AEB-FFD2F6C67968}" type="presParOf" srcId="{3D23D0E0-CE83-A14C-9D51-7466F680B04D}" destId="{25F9A677-400D-AF44-8DD0-34554C22C810}" srcOrd="1" destOrd="0" presId="urn:microsoft.com/office/officeart/2005/8/layout/vProcess5"/>
    <dgm:cxn modelId="{F3171167-0913-2945-A230-F495AC512731}" type="presParOf" srcId="{3D23D0E0-CE83-A14C-9D51-7466F680B04D}" destId="{F48BC228-0A7B-9C40-91DE-DE5210688D30}" srcOrd="2" destOrd="0" presId="urn:microsoft.com/office/officeart/2005/8/layout/vProcess5"/>
    <dgm:cxn modelId="{F04AAD37-E295-EB44-91F7-38DFCAD9F8E1}" type="presParOf" srcId="{3D23D0E0-CE83-A14C-9D51-7466F680B04D}" destId="{9C2601B4-7987-544E-8BF4-5C2032001791}" srcOrd="3" destOrd="0" presId="urn:microsoft.com/office/officeart/2005/8/layout/vProcess5"/>
    <dgm:cxn modelId="{E7A071A4-E36D-0A40-8412-D7E3F0E61A08}" type="presParOf" srcId="{3D23D0E0-CE83-A14C-9D51-7466F680B04D}" destId="{E7B25BAF-0809-7746-89E5-69BABF91856B}" srcOrd="4" destOrd="0" presId="urn:microsoft.com/office/officeart/2005/8/layout/vProcess5"/>
    <dgm:cxn modelId="{CD5B4182-A60C-B847-9800-ED3C1BE0B972}" type="presParOf" srcId="{3D23D0E0-CE83-A14C-9D51-7466F680B04D}" destId="{EFA956AC-12E1-D24F-8F87-28913B721F05}" srcOrd="5" destOrd="0" presId="urn:microsoft.com/office/officeart/2005/8/layout/vProcess5"/>
    <dgm:cxn modelId="{4DFE7438-1EDF-364C-94FE-451F9E1C4F16}" type="presParOf" srcId="{3D23D0E0-CE83-A14C-9D51-7466F680B04D}" destId="{A43E84F4-A812-2B42-9959-B7D78066EB19}" srcOrd="6" destOrd="0" presId="urn:microsoft.com/office/officeart/2005/8/layout/vProcess5"/>
    <dgm:cxn modelId="{DB43512E-967B-A74A-BB62-4821CBA92FC7}" type="presParOf" srcId="{3D23D0E0-CE83-A14C-9D51-7466F680B04D}" destId="{8CD76A47-D4C3-7142-B685-A1ADDFBC3E8C}" srcOrd="7" destOrd="0" presId="urn:microsoft.com/office/officeart/2005/8/layout/vProcess5"/>
    <dgm:cxn modelId="{CAEF4FE4-544D-F846-B20E-D313580F5184}" type="presParOf" srcId="{3D23D0E0-CE83-A14C-9D51-7466F680B04D}" destId="{3D7A064D-6412-9D43-B760-A4C6D35B0271}" srcOrd="8" destOrd="0" presId="urn:microsoft.com/office/officeart/2005/8/layout/vProcess5"/>
    <dgm:cxn modelId="{F6D2A064-2031-CC40-A957-949D59927DF7}" type="presParOf" srcId="{3D23D0E0-CE83-A14C-9D51-7466F680B04D}" destId="{4AFE4EAF-E1B3-B147-814D-A3CB9CC51E98}" srcOrd="9" destOrd="0" presId="urn:microsoft.com/office/officeart/2005/8/layout/vProcess5"/>
    <dgm:cxn modelId="{301EC5EF-0FB1-1143-954C-A9B8DAD9ABFE}" type="presParOf" srcId="{3D23D0E0-CE83-A14C-9D51-7466F680B04D}" destId="{3C8BBEE9-1169-B148-935E-58E519B50AFD}" srcOrd="10" destOrd="0" presId="urn:microsoft.com/office/officeart/2005/8/layout/vProcess5"/>
    <dgm:cxn modelId="{9F4EAA2B-918C-D241-BEF8-B5C2248DA68C}" type="presParOf" srcId="{3D23D0E0-CE83-A14C-9D51-7466F680B04D}" destId="{51D9ED8B-08EA-C54E-8C40-A8D602DC6A7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7A8B236-FE48-4FAB-94F5-0406A59DB1FF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8B18FF8-6086-4CE4-99A8-2CAD04B0F10E}">
      <dgm:prSet custT="1"/>
      <dgm:spPr/>
      <dgm:t>
        <a:bodyPr/>
        <a:lstStyle/>
        <a:p>
          <a:r>
            <a:rPr lang="en-US" sz="3600" dirty="0"/>
            <a:t>Individuals reflect silently &amp; individually on the agenda item, issue or question (1-2 minutes). </a:t>
          </a:r>
        </a:p>
      </dgm:t>
    </dgm:pt>
    <dgm:pt modelId="{22E2D352-D587-427C-AF07-4D699DF1FB66}" type="parTrans" cxnId="{8DE5DBDD-AC60-4F0C-AE24-C8527A8AC83F}">
      <dgm:prSet/>
      <dgm:spPr/>
      <dgm:t>
        <a:bodyPr/>
        <a:lstStyle/>
        <a:p>
          <a:endParaRPr lang="en-US"/>
        </a:p>
      </dgm:t>
    </dgm:pt>
    <dgm:pt modelId="{93D3084D-8E0D-427E-A28C-F53D283FE16A}" type="sibTrans" cxnId="{8DE5DBDD-AC60-4F0C-AE24-C8527A8AC83F}">
      <dgm:prSet/>
      <dgm:spPr/>
      <dgm:t>
        <a:bodyPr/>
        <a:lstStyle/>
        <a:p>
          <a:endParaRPr lang="en-US"/>
        </a:p>
      </dgm:t>
    </dgm:pt>
    <dgm:pt modelId="{E1007F2F-3BC8-4967-8E48-9F017EEA6855}">
      <dgm:prSet custT="1"/>
      <dgm:spPr/>
      <dgm:t>
        <a:bodyPr/>
        <a:lstStyle/>
        <a:p>
          <a:r>
            <a:rPr lang="en-US" sz="3600" dirty="0"/>
            <a:t>Participants go round the circle in order - each person has up to 1 minute of uninterrupted air time to give their viewpoint on the topic.  No interruptions are allowed</a:t>
          </a:r>
        </a:p>
      </dgm:t>
    </dgm:pt>
    <dgm:pt modelId="{D6C4957F-945D-4C80-8E22-AE722EDC2E0B}" type="parTrans" cxnId="{1064D9BC-25E1-4AA1-B0B5-A2F3B743D13D}">
      <dgm:prSet/>
      <dgm:spPr/>
      <dgm:t>
        <a:bodyPr/>
        <a:lstStyle/>
        <a:p>
          <a:endParaRPr lang="en-US"/>
        </a:p>
      </dgm:t>
    </dgm:pt>
    <dgm:pt modelId="{6B2B3376-C416-489C-BDB8-67D6BF2917DE}" type="sibTrans" cxnId="{1064D9BC-25E1-4AA1-B0B5-A2F3B743D13D}">
      <dgm:prSet/>
      <dgm:spPr/>
      <dgm:t>
        <a:bodyPr/>
        <a:lstStyle/>
        <a:p>
          <a:endParaRPr lang="en-US"/>
        </a:p>
      </dgm:t>
    </dgm:pt>
    <dgm:pt modelId="{08ED48B0-33F6-4941-895A-3DDA14991716}">
      <dgm:prSet custT="1"/>
      <dgm:spPr/>
      <dgm:t>
        <a:bodyPr/>
        <a:lstStyle/>
        <a:p>
          <a:r>
            <a:rPr lang="en-US" sz="3600" dirty="0"/>
            <a:t>People move into free discussion with the ground rule that every comment offered must refer back to a comment made by </a:t>
          </a:r>
          <a:r>
            <a:rPr lang="en-US" sz="3600" b="1" dirty="0">
              <a:solidFill>
                <a:schemeClr val="tx1"/>
              </a:solidFill>
            </a:rPr>
            <a:t>someone else</a:t>
          </a:r>
          <a:r>
            <a:rPr lang="en-US" sz="3600" dirty="0">
              <a:solidFill>
                <a:schemeClr val="tx1"/>
              </a:solidFill>
            </a:rPr>
            <a:t> </a:t>
          </a:r>
          <a:r>
            <a:rPr lang="en-US" sz="3600" dirty="0"/>
            <a:t>in the opening circle of voices. </a:t>
          </a:r>
        </a:p>
      </dgm:t>
    </dgm:pt>
    <dgm:pt modelId="{F5BAFFCC-BC49-41B3-BF7F-9DA45586BA54}" type="parTrans" cxnId="{81344A4B-18CF-4B57-A040-69189900F3BE}">
      <dgm:prSet/>
      <dgm:spPr/>
      <dgm:t>
        <a:bodyPr/>
        <a:lstStyle/>
        <a:p>
          <a:endParaRPr lang="en-US"/>
        </a:p>
      </dgm:t>
    </dgm:pt>
    <dgm:pt modelId="{357A9E8F-38BF-40F2-8BB2-52B9B698410F}" type="sibTrans" cxnId="{81344A4B-18CF-4B57-A040-69189900F3BE}">
      <dgm:prSet/>
      <dgm:spPr/>
      <dgm:t>
        <a:bodyPr/>
        <a:lstStyle/>
        <a:p>
          <a:endParaRPr lang="en-US"/>
        </a:p>
      </dgm:t>
    </dgm:pt>
    <dgm:pt modelId="{3C05BE25-44DD-9A46-BA95-3A143C89866A}" type="pres">
      <dgm:prSet presAssocID="{47A8B236-FE48-4FAB-94F5-0406A59DB1FF}" presName="Name0" presStyleCnt="0">
        <dgm:presLayoutVars>
          <dgm:dir/>
          <dgm:animLvl val="lvl"/>
          <dgm:resizeHandles val="exact"/>
        </dgm:presLayoutVars>
      </dgm:prSet>
      <dgm:spPr/>
    </dgm:pt>
    <dgm:pt modelId="{94F32FA4-E6AE-0545-94A2-3ED4B0346CC7}" type="pres">
      <dgm:prSet presAssocID="{08ED48B0-33F6-4941-895A-3DDA14991716}" presName="boxAndChildren" presStyleCnt="0"/>
      <dgm:spPr/>
    </dgm:pt>
    <dgm:pt modelId="{AF9DA1E3-CEB9-704C-8465-4417117DF316}" type="pres">
      <dgm:prSet presAssocID="{08ED48B0-33F6-4941-895A-3DDA14991716}" presName="parentTextBox" presStyleLbl="node1" presStyleIdx="0" presStyleCnt="3"/>
      <dgm:spPr/>
    </dgm:pt>
    <dgm:pt modelId="{58AE0C20-81FB-D74C-9A1E-4BC52B3AA017}" type="pres">
      <dgm:prSet presAssocID="{6B2B3376-C416-489C-BDB8-67D6BF2917DE}" presName="sp" presStyleCnt="0"/>
      <dgm:spPr/>
    </dgm:pt>
    <dgm:pt modelId="{76634578-7074-5C48-9856-015F4C3E89AE}" type="pres">
      <dgm:prSet presAssocID="{E1007F2F-3BC8-4967-8E48-9F017EEA6855}" presName="arrowAndChildren" presStyleCnt="0"/>
      <dgm:spPr/>
    </dgm:pt>
    <dgm:pt modelId="{868C84BB-117B-C842-BE9A-8CE7C047B8FD}" type="pres">
      <dgm:prSet presAssocID="{E1007F2F-3BC8-4967-8E48-9F017EEA6855}" presName="parentTextArrow" presStyleLbl="node1" presStyleIdx="1" presStyleCnt="3"/>
      <dgm:spPr/>
    </dgm:pt>
    <dgm:pt modelId="{9331A2CD-6B5C-EE46-8409-5A208F0BD822}" type="pres">
      <dgm:prSet presAssocID="{93D3084D-8E0D-427E-A28C-F53D283FE16A}" presName="sp" presStyleCnt="0"/>
      <dgm:spPr/>
    </dgm:pt>
    <dgm:pt modelId="{EB8BFC8E-9C45-7B47-8419-474866545235}" type="pres">
      <dgm:prSet presAssocID="{C8B18FF8-6086-4CE4-99A8-2CAD04B0F10E}" presName="arrowAndChildren" presStyleCnt="0"/>
      <dgm:spPr/>
    </dgm:pt>
    <dgm:pt modelId="{DD5B856B-FF09-2141-B9F5-EB3CCA9C326F}" type="pres">
      <dgm:prSet presAssocID="{C8B18FF8-6086-4CE4-99A8-2CAD04B0F10E}" presName="parentTextArrow" presStyleLbl="node1" presStyleIdx="2" presStyleCnt="3"/>
      <dgm:spPr/>
    </dgm:pt>
  </dgm:ptLst>
  <dgm:cxnLst>
    <dgm:cxn modelId="{5E337A06-A9CA-B04B-AA13-B77D96020E03}" type="presOf" srcId="{C8B18FF8-6086-4CE4-99A8-2CAD04B0F10E}" destId="{DD5B856B-FF09-2141-B9F5-EB3CCA9C326F}" srcOrd="0" destOrd="0" presId="urn:microsoft.com/office/officeart/2005/8/layout/process4"/>
    <dgm:cxn modelId="{C3C74B2D-1E05-F74D-BB7E-1A7CA018FE49}" type="presOf" srcId="{47A8B236-FE48-4FAB-94F5-0406A59DB1FF}" destId="{3C05BE25-44DD-9A46-BA95-3A143C89866A}" srcOrd="0" destOrd="0" presId="urn:microsoft.com/office/officeart/2005/8/layout/process4"/>
    <dgm:cxn modelId="{6B286632-9726-E446-BEBC-3CE5499433A7}" type="presOf" srcId="{E1007F2F-3BC8-4967-8E48-9F017EEA6855}" destId="{868C84BB-117B-C842-BE9A-8CE7C047B8FD}" srcOrd="0" destOrd="0" presId="urn:microsoft.com/office/officeart/2005/8/layout/process4"/>
    <dgm:cxn modelId="{81344A4B-18CF-4B57-A040-69189900F3BE}" srcId="{47A8B236-FE48-4FAB-94F5-0406A59DB1FF}" destId="{08ED48B0-33F6-4941-895A-3DDA14991716}" srcOrd="2" destOrd="0" parTransId="{F5BAFFCC-BC49-41B3-BF7F-9DA45586BA54}" sibTransId="{357A9E8F-38BF-40F2-8BB2-52B9B698410F}"/>
    <dgm:cxn modelId="{1064D9BC-25E1-4AA1-B0B5-A2F3B743D13D}" srcId="{47A8B236-FE48-4FAB-94F5-0406A59DB1FF}" destId="{E1007F2F-3BC8-4967-8E48-9F017EEA6855}" srcOrd="1" destOrd="0" parTransId="{D6C4957F-945D-4C80-8E22-AE722EDC2E0B}" sibTransId="{6B2B3376-C416-489C-BDB8-67D6BF2917DE}"/>
    <dgm:cxn modelId="{30DF4DDB-7067-2345-87E4-9E8AC6480C3A}" type="presOf" srcId="{08ED48B0-33F6-4941-895A-3DDA14991716}" destId="{AF9DA1E3-CEB9-704C-8465-4417117DF316}" srcOrd="0" destOrd="0" presId="urn:microsoft.com/office/officeart/2005/8/layout/process4"/>
    <dgm:cxn modelId="{8DE5DBDD-AC60-4F0C-AE24-C8527A8AC83F}" srcId="{47A8B236-FE48-4FAB-94F5-0406A59DB1FF}" destId="{C8B18FF8-6086-4CE4-99A8-2CAD04B0F10E}" srcOrd="0" destOrd="0" parTransId="{22E2D352-D587-427C-AF07-4D699DF1FB66}" sibTransId="{93D3084D-8E0D-427E-A28C-F53D283FE16A}"/>
    <dgm:cxn modelId="{88419FB0-5458-B141-BFAA-CCC68E980511}" type="presParOf" srcId="{3C05BE25-44DD-9A46-BA95-3A143C89866A}" destId="{94F32FA4-E6AE-0545-94A2-3ED4B0346CC7}" srcOrd="0" destOrd="0" presId="urn:microsoft.com/office/officeart/2005/8/layout/process4"/>
    <dgm:cxn modelId="{28E8C2C6-5E52-464D-8947-685351C800FC}" type="presParOf" srcId="{94F32FA4-E6AE-0545-94A2-3ED4B0346CC7}" destId="{AF9DA1E3-CEB9-704C-8465-4417117DF316}" srcOrd="0" destOrd="0" presId="urn:microsoft.com/office/officeart/2005/8/layout/process4"/>
    <dgm:cxn modelId="{1D362994-A179-5846-A5CF-61D91DE68CD9}" type="presParOf" srcId="{3C05BE25-44DD-9A46-BA95-3A143C89866A}" destId="{58AE0C20-81FB-D74C-9A1E-4BC52B3AA017}" srcOrd="1" destOrd="0" presId="urn:microsoft.com/office/officeart/2005/8/layout/process4"/>
    <dgm:cxn modelId="{120A2AD5-26AC-104A-AFF7-0104942990AF}" type="presParOf" srcId="{3C05BE25-44DD-9A46-BA95-3A143C89866A}" destId="{76634578-7074-5C48-9856-015F4C3E89AE}" srcOrd="2" destOrd="0" presId="urn:microsoft.com/office/officeart/2005/8/layout/process4"/>
    <dgm:cxn modelId="{A0E04E2B-E380-3F41-9D82-B236F1C5098B}" type="presParOf" srcId="{76634578-7074-5C48-9856-015F4C3E89AE}" destId="{868C84BB-117B-C842-BE9A-8CE7C047B8FD}" srcOrd="0" destOrd="0" presId="urn:microsoft.com/office/officeart/2005/8/layout/process4"/>
    <dgm:cxn modelId="{DBA60AD0-7749-9649-A889-BD3D5F2E0715}" type="presParOf" srcId="{3C05BE25-44DD-9A46-BA95-3A143C89866A}" destId="{9331A2CD-6B5C-EE46-8409-5A208F0BD822}" srcOrd="3" destOrd="0" presId="urn:microsoft.com/office/officeart/2005/8/layout/process4"/>
    <dgm:cxn modelId="{A1B346FC-B41B-EE47-808C-17217C6B6AFD}" type="presParOf" srcId="{3C05BE25-44DD-9A46-BA95-3A143C89866A}" destId="{EB8BFC8E-9C45-7B47-8419-474866545235}" srcOrd="4" destOrd="0" presId="urn:microsoft.com/office/officeart/2005/8/layout/process4"/>
    <dgm:cxn modelId="{5BBECA74-2ACB-984A-B50F-5AD646B394BF}" type="presParOf" srcId="{EB8BFC8E-9C45-7B47-8419-474866545235}" destId="{DD5B856B-FF09-2141-B9F5-EB3CCA9C326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1E17595-79A7-43D2-B725-339E383D5D4D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F8BBBBA-2BAE-402D-9A09-3D1A47787642}">
      <dgm:prSet custT="1"/>
      <dgm:spPr/>
      <dgm:t>
        <a:bodyPr/>
        <a:lstStyle/>
        <a:p>
          <a:r>
            <a:rPr lang="en-US" sz="3200" dirty="0"/>
            <a:t>Blaming</a:t>
          </a:r>
        </a:p>
      </dgm:t>
    </dgm:pt>
    <dgm:pt modelId="{79F8104C-1B48-49C2-8B89-D413CDB1D083}" type="parTrans" cxnId="{4AF2F597-1D72-43D3-A61A-D8A6433A92E6}">
      <dgm:prSet/>
      <dgm:spPr/>
      <dgm:t>
        <a:bodyPr/>
        <a:lstStyle/>
        <a:p>
          <a:endParaRPr lang="en-US"/>
        </a:p>
      </dgm:t>
    </dgm:pt>
    <dgm:pt modelId="{54676020-7E67-4151-8581-6DEC9F7F841F}" type="sibTrans" cxnId="{4AF2F597-1D72-43D3-A61A-D8A6433A92E6}">
      <dgm:prSet/>
      <dgm:spPr/>
      <dgm:t>
        <a:bodyPr/>
        <a:lstStyle/>
        <a:p>
          <a:endParaRPr lang="en-US"/>
        </a:p>
      </dgm:t>
    </dgm:pt>
    <dgm:pt modelId="{1497D6AC-E7BD-46F6-84C7-01277C9C0BC5}">
      <dgm:prSet custT="1"/>
      <dgm:spPr/>
      <dgm:t>
        <a:bodyPr/>
        <a:lstStyle/>
        <a:p>
          <a:r>
            <a:rPr lang="en-US" sz="3000" dirty="0"/>
            <a:t>People for the Workings of a System They Can’t See Clearly</a:t>
          </a:r>
        </a:p>
      </dgm:t>
    </dgm:pt>
    <dgm:pt modelId="{5DDB17B6-DC14-4C18-8BC3-7B3D25FDCC6C}" type="parTrans" cxnId="{081231F2-C4E8-401A-91ED-7836271AF1E9}">
      <dgm:prSet/>
      <dgm:spPr/>
      <dgm:t>
        <a:bodyPr/>
        <a:lstStyle/>
        <a:p>
          <a:endParaRPr lang="en-US"/>
        </a:p>
      </dgm:t>
    </dgm:pt>
    <dgm:pt modelId="{0AC7962D-427D-4BFB-8815-D7C9AB44F95F}" type="sibTrans" cxnId="{081231F2-C4E8-401A-91ED-7836271AF1E9}">
      <dgm:prSet/>
      <dgm:spPr/>
      <dgm:t>
        <a:bodyPr/>
        <a:lstStyle/>
        <a:p>
          <a:endParaRPr lang="en-US"/>
        </a:p>
      </dgm:t>
    </dgm:pt>
    <dgm:pt modelId="{E081335D-FAC9-4734-B98C-8B57F48CE706}">
      <dgm:prSet custT="1"/>
      <dgm:spPr/>
      <dgm:t>
        <a:bodyPr/>
        <a:lstStyle/>
        <a:p>
          <a:r>
            <a:rPr lang="en-US" sz="3200" dirty="0"/>
            <a:t>Shaming</a:t>
          </a:r>
        </a:p>
      </dgm:t>
    </dgm:pt>
    <dgm:pt modelId="{EBBB8665-3060-4958-967B-2B9C3A48EC23}" type="parTrans" cxnId="{3D887DD5-CD47-49E4-BFEA-104A8F95CFDF}">
      <dgm:prSet/>
      <dgm:spPr/>
      <dgm:t>
        <a:bodyPr/>
        <a:lstStyle/>
        <a:p>
          <a:endParaRPr lang="en-US"/>
        </a:p>
      </dgm:t>
    </dgm:pt>
    <dgm:pt modelId="{C0A2D177-9130-4326-AF1A-1BAA69181F51}" type="sibTrans" cxnId="{3D887DD5-CD47-49E4-BFEA-104A8F95CFDF}">
      <dgm:prSet/>
      <dgm:spPr/>
      <dgm:t>
        <a:bodyPr/>
        <a:lstStyle/>
        <a:p>
          <a:endParaRPr lang="en-US"/>
        </a:p>
      </dgm:t>
    </dgm:pt>
    <dgm:pt modelId="{1C444D5C-1A5B-41EC-94D3-6E24247192ED}">
      <dgm:prSet custT="1"/>
      <dgm:spPr/>
      <dgm:t>
        <a:bodyPr/>
        <a:lstStyle/>
        <a:p>
          <a:r>
            <a:rPr lang="en-US" sz="3600" dirty="0"/>
            <a:t>People for Being White</a:t>
          </a:r>
        </a:p>
      </dgm:t>
    </dgm:pt>
    <dgm:pt modelId="{012FFF27-C1C7-4CB8-BD84-70DD55ABB97F}" type="parTrans" cxnId="{33771F8D-4105-4F8B-9D64-00B34534CB7F}">
      <dgm:prSet/>
      <dgm:spPr/>
      <dgm:t>
        <a:bodyPr/>
        <a:lstStyle/>
        <a:p>
          <a:endParaRPr lang="en-US"/>
        </a:p>
      </dgm:t>
    </dgm:pt>
    <dgm:pt modelId="{6447F25C-D1F1-4490-ACD3-92C3AF2659BD}" type="sibTrans" cxnId="{33771F8D-4105-4F8B-9D64-00B34534CB7F}">
      <dgm:prSet/>
      <dgm:spPr/>
      <dgm:t>
        <a:bodyPr/>
        <a:lstStyle/>
        <a:p>
          <a:endParaRPr lang="en-US"/>
        </a:p>
      </dgm:t>
    </dgm:pt>
    <dgm:pt modelId="{824F7D64-BE27-4C24-8009-97FB83AC9CAA}">
      <dgm:prSet custT="1"/>
      <dgm:spPr/>
      <dgm:t>
        <a:bodyPr/>
        <a:lstStyle/>
        <a:p>
          <a:r>
            <a:rPr lang="en-US" sz="2800" dirty="0"/>
            <a:t>Denigrating &amp; Disdaining</a:t>
          </a:r>
        </a:p>
      </dgm:t>
    </dgm:pt>
    <dgm:pt modelId="{A85A36BA-FE80-4711-8E32-B1CB8A3B3642}" type="parTrans" cxnId="{30299F39-04EE-4A4F-B901-5050E8227256}">
      <dgm:prSet/>
      <dgm:spPr/>
      <dgm:t>
        <a:bodyPr/>
        <a:lstStyle/>
        <a:p>
          <a:endParaRPr lang="en-US"/>
        </a:p>
      </dgm:t>
    </dgm:pt>
    <dgm:pt modelId="{B19113B4-65D3-4D3C-BA46-118A614F63C3}" type="sibTrans" cxnId="{30299F39-04EE-4A4F-B901-5050E8227256}">
      <dgm:prSet/>
      <dgm:spPr/>
      <dgm:t>
        <a:bodyPr/>
        <a:lstStyle/>
        <a:p>
          <a:endParaRPr lang="en-US"/>
        </a:p>
      </dgm:t>
    </dgm:pt>
    <dgm:pt modelId="{9BD11C03-9020-462A-A612-88043521D5E2}">
      <dgm:prSet custT="1"/>
      <dgm:spPr/>
      <dgm:t>
        <a:bodyPr/>
        <a:lstStyle/>
        <a:p>
          <a:r>
            <a:rPr lang="en-US" sz="3600" dirty="0"/>
            <a:t>People for not Having Racial Awareness</a:t>
          </a:r>
        </a:p>
      </dgm:t>
    </dgm:pt>
    <dgm:pt modelId="{55470112-D1DF-45C2-935C-C1AA22ADE56D}" type="parTrans" cxnId="{47E26A13-2D93-452E-B2ED-3BD7F27E30AD}">
      <dgm:prSet/>
      <dgm:spPr/>
      <dgm:t>
        <a:bodyPr/>
        <a:lstStyle/>
        <a:p>
          <a:endParaRPr lang="en-US"/>
        </a:p>
      </dgm:t>
    </dgm:pt>
    <dgm:pt modelId="{434736D4-1F5A-4FAE-8D03-A064879B0B4A}" type="sibTrans" cxnId="{47E26A13-2D93-452E-B2ED-3BD7F27E30AD}">
      <dgm:prSet/>
      <dgm:spPr/>
      <dgm:t>
        <a:bodyPr/>
        <a:lstStyle/>
        <a:p>
          <a:endParaRPr lang="en-US"/>
        </a:p>
      </dgm:t>
    </dgm:pt>
    <dgm:pt modelId="{BE33BD46-01BB-4A6A-8E6E-6E81E74A69CD}">
      <dgm:prSet custT="1"/>
      <dgm:spPr/>
      <dgm:t>
        <a:bodyPr/>
        <a:lstStyle/>
        <a:p>
          <a:r>
            <a:rPr lang="en-US" sz="3200" dirty="0"/>
            <a:t>Preaching</a:t>
          </a:r>
        </a:p>
      </dgm:t>
    </dgm:pt>
    <dgm:pt modelId="{8A36F844-B7A3-4287-A371-4ED4DC296C42}" type="parTrans" cxnId="{FD714563-E9F1-452A-A743-B92774D10B30}">
      <dgm:prSet/>
      <dgm:spPr/>
      <dgm:t>
        <a:bodyPr/>
        <a:lstStyle/>
        <a:p>
          <a:endParaRPr lang="en-US"/>
        </a:p>
      </dgm:t>
    </dgm:pt>
    <dgm:pt modelId="{FED8CB7C-B4AF-4B7D-85CD-E91170FCE360}" type="sibTrans" cxnId="{FD714563-E9F1-452A-A743-B92774D10B30}">
      <dgm:prSet/>
      <dgm:spPr/>
      <dgm:t>
        <a:bodyPr/>
        <a:lstStyle/>
        <a:p>
          <a:endParaRPr lang="en-US"/>
        </a:p>
      </dgm:t>
    </dgm:pt>
    <dgm:pt modelId="{70CEC132-D9B6-4CBB-B3EA-628D077FF1D4}">
      <dgm:prSet custT="1"/>
      <dgm:spPr/>
      <dgm:t>
        <a:bodyPr/>
        <a:lstStyle/>
        <a:p>
          <a:r>
            <a:rPr lang="en-US" sz="3600" dirty="0"/>
            <a:t>From Position of Superiority – You are Woke</a:t>
          </a:r>
        </a:p>
      </dgm:t>
    </dgm:pt>
    <dgm:pt modelId="{87351761-3164-490B-9DF0-AA5D53C50F12}" type="parTrans" cxnId="{60D4C0FE-7F15-4E77-918E-01EA12575B14}">
      <dgm:prSet/>
      <dgm:spPr/>
      <dgm:t>
        <a:bodyPr/>
        <a:lstStyle/>
        <a:p>
          <a:endParaRPr lang="en-US"/>
        </a:p>
      </dgm:t>
    </dgm:pt>
    <dgm:pt modelId="{734E61CD-1C96-4211-A113-8EEACD2C4BB6}" type="sibTrans" cxnId="{60D4C0FE-7F15-4E77-918E-01EA12575B14}">
      <dgm:prSet/>
      <dgm:spPr/>
      <dgm:t>
        <a:bodyPr/>
        <a:lstStyle/>
        <a:p>
          <a:endParaRPr lang="en-US"/>
        </a:p>
      </dgm:t>
    </dgm:pt>
    <dgm:pt modelId="{41AA0F55-348F-476B-B591-FFAC4DF969EF}">
      <dgm:prSet custT="1"/>
      <dgm:spPr/>
      <dgm:t>
        <a:bodyPr/>
        <a:lstStyle/>
        <a:p>
          <a:r>
            <a:rPr lang="en-US" sz="3200" dirty="0"/>
            <a:t>Requiring</a:t>
          </a:r>
        </a:p>
      </dgm:t>
    </dgm:pt>
    <dgm:pt modelId="{55097E4F-C994-488E-B53C-AE16812E9F6B}" type="parTrans" cxnId="{1BA30B04-5C13-43A4-A548-F818EBAE03CF}">
      <dgm:prSet/>
      <dgm:spPr/>
      <dgm:t>
        <a:bodyPr/>
        <a:lstStyle/>
        <a:p>
          <a:endParaRPr lang="en-US"/>
        </a:p>
      </dgm:t>
    </dgm:pt>
    <dgm:pt modelId="{2B197EA7-12A4-4259-8B82-D2DC400293B5}" type="sibTrans" cxnId="{1BA30B04-5C13-43A4-A548-F818EBAE03CF}">
      <dgm:prSet/>
      <dgm:spPr/>
      <dgm:t>
        <a:bodyPr/>
        <a:lstStyle/>
        <a:p>
          <a:endParaRPr lang="en-US"/>
        </a:p>
      </dgm:t>
    </dgm:pt>
    <dgm:pt modelId="{019EC92C-711E-4D3F-8AF5-C340BB3402AB}">
      <dgm:prSet custT="1"/>
      <dgm:spPr/>
      <dgm:t>
        <a:bodyPr/>
        <a:lstStyle/>
        <a:p>
          <a:r>
            <a:rPr lang="en-US" sz="3600" dirty="0"/>
            <a:t>Confession to Racial Sins</a:t>
          </a:r>
        </a:p>
      </dgm:t>
    </dgm:pt>
    <dgm:pt modelId="{728A60BF-82B0-46B2-BBB7-B90790E05C1B}" type="parTrans" cxnId="{0752EBC3-4FB9-44D2-82FD-13254B0B28B6}">
      <dgm:prSet/>
      <dgm:spPr/>
      <dgm:t>
        <a:bodyPr/>
        <a:lstStyle/>
        <a:p>
          <a:endParaRPr lang="en-US"/>
        </a:p>
      </dgm:t>
    </dgm:pt>
    <dgm:pt modelId="{998A3764-D8E2-4F7F-B81B-E3F84E6C294D}" type="sibTrans" cxnId="{0752EBC3-4FB9-44D2-82FD-13254B0B28B6}">
      <dgm:prSet/>
      <dgm:spPr/>
      <dgm:t>
        <a:bodyPr/>
        <a:lstStyle/>
        <a:p>
          <a:endParaRPr lang="en-US"/>
        </a:p>
      </dgm:t>
    </dgm:pt>
    <dgm:pt modelId="{E526E942-BC94-4D99-833D-77C4887023B4}">
      <dgm:prSet custT="1"/>
      <dgm:spPr/>
      <dgm:t>
        <a:bodyPr/>
        <a:lstStyle/>
        <a:p>
          <a:r>
            <a:rPr lang="en-US" sz="3200" dirty="0"/>
            <a:t>Withholding</a:t>
          </a:r>
        </a:p>
      </dgm:t>
    </dgm:pt>
    <dgm:pt modelId="{39E9831B-D3D5-4AEA-87EE-5D0FC4D4C474}" type="parTrans" cxnId="{07A5F3A2-70E6-43EB-8642-C3D1151269AB}">
      <dgm:prSet/>
      <dgm:spPr/>
      <dgm:t>
        <a:bodyPr/>
        <a:lstStyle/>
        <a:p>
          <a:endParaRPr lang="en-US"/>
        </a:p>
      </dgm:t>
    </dgm:pt>
    <dgm:pt modelId="{C8B0A33E-838B-435E-8DE0-9FEC80BE6C24}" type="sibTrans" cxnId="{07A5F3A2-70E6-43EB-8642-C3D1151269AB}">
      <dgm:prSet/>
      <dgm:spPr/>
      <dgm:t>
        <a:bodyPr/>
        <a:lstStyle/>
        <a:p>
          <a:endParaRPr lang="en-US"/>
        </a:p>
      </dgm:t>
    </dgm:pt>
    <dgm:pt modelId="{BA34A2F7-5984-4837-B2EA-F917B12764FB}">
      <dgm:prSet custT="1"/>
      <dgm:spPr/>
      <dgm:t>
        <a:bodyPr/>
        <a:lstStyle/>
        <a:p>
          <a:r>
            <a:rPr lang="en-US" sz="3600" dirty="0"/>
            <a:t>White voices in multiracial dialogues</a:t>
          </a:r>
        </a:p>
      </dgm:t>
    </dgm:pt>
    <dgm:pt modelId="{6D6E1F15-0621-439E-8780-94EB94E3434D}" type="parTrans" cxnId="{788D2D2B-E625-4B84-8110-D597419806AE}">
      <dgm:prSet/>
      <dgm:spPr/>
      <dgm:t>
        <a:bodyPr/>
        <a:lstStyle/>
        <a:p>
          <a:endParaRPr lang="en-US"/>
        </a:p>
      </dgm:t>
    </dgm:pt>
    <dgm:pt modelId="{949370FB-CB81-45A1-AAA2-2897E238D5E3}" type="sibTrans" cxnId="{788D2D2B-E625-4B84-8110-D597419806AE}">
      <dgm:prSet/>
      <dgm:spPr/>
      <dgm:t>
        <a:bodyPr/>
        <a:lstStyle/>
        <a:p>
          <a:endParaRPr lang="en-US"/>
        </a:p>
      </dgm:t>
    </dgm:pt>
    <dgm:pt modelId="{7D0D375F-A787-440B-9A45-1CDB88C75EEE}">
      <dgm:prSet custT="1"/>
      <dgm:spPr/>
      <dgm:t>
        <a:bodyPr/>
        <a:lstStyle/>
        <a:p>
          <a:r>
            <a:rPr lang="en-US" sz="3200" dirty="0"/>
            <a:t>Expecting</a:t>
          </a:r>
        </a:p>
      </dgm:t>
    </dgm:pt>
    <dgm:pt modelId="{BBA58E73-3156-4D03-AF07-6AA0EEF691D4}" type="parTrans" cxnId="{0BA5BE3C-C99D-4861-8944-DC52F9A8988B}">
      <dgm:prSet/>
      <dgm:spPr/>
      <dgm:t>
        <a:bodyPr/>
        <a:lstStyle/>
        <a:p>
          <a:endParaRPr lang="en-US"/>
        </a:p>
      </dgm:t>
    </dgm:pt>
    <dgm:pt modelId="{8D201438-92CE-4B80-8BD5-8E802B181371}" type="sibTrans" cxnId="{0BA5BE3C-C99D-4861-8944-DC52F9A8988B}">
      <dgm:prSet/>
      <dgm:spPr/>
      <dgm:t>
        <a:bodyPr/>
        <a:lstStyle/>
        <a:p>
          <a:endParaRPr lang="en-US"/>
        </a:p>
      </dgm:t>
    </dgm:pt>
    <dgm:pt modelId="{1A67DF98-D665-4F0C-B69F-7658B4182B84}">
      <dgm:prSet custT="1"/>
      <dgm:spPr/>
      <dgm:t>
        <a:bodyPr/>
        <a:lstStyle/>
        <a:p>
          <a:r>
            <a:rPr lang="en-US" sz="3600" dirty="0"/>
            <a:t>Appreciation &amp; Reward – ‘Good White Medal’</a:t>
          </a:r>
        </a:p>
      </dgm:t>
    </dgm:pt>
    <dgm:pt modelId="{E1CA9175-6299-4456-8186-0905CE548DB8}" type="parTrans" cxnId="{059EC75B-A0FA-41A5-9BE0-1C227B9D591E}">
      <dgm:prSet/>
      <dgm:spPr/>
      <dgm:t>
        <a:bodyPr/>
        <a:lstStyle/>
        <a:p>
          <a:endParaRPr lang="en-US"/>
        </a:p>
      </dgm:t>
    </dgm:pt>
    <dgm:pt modelId="{5F64A3E8-1C87-4C5B-9650-7444684E93C9}" type="sibTrans" cxnId="{059EC75B-A0FA-41A5-9BE0-1C227B9D591E}">
      <dgm:prSet/>
      <dgm:spPr/>
      <dgm:t>
        <a:bodyPr/>
        <a:lstStyle/>
        <a:p>
          <a:endParaRPr lang="en-US"/>
        </a:p>
      </dgm:t>
    </dgm:pt>
    <dgm:pt modelId="{6AE562CD-28BF-4AD6-BB7F-8E9E9F0A963C}">
      <dgm:prSet custT="1"/>
      <dgm:spPr/>
      <dgm:t>
        <a:bodyPr/>
        <a:lstStyle/>
        <a:p>
          <a:r>
            <a:rPr lang="en-US" sz="3200" dirty="0"/>
            <a:t>Declaring</a:t>
          </a:r>
        </a:p>
      </dgm:t>
    </dgm:pt>
    <dgm:pt modelId="{6DB4E351-EE97-46AC-82B7-EAABF2296A4E}" type="parTrans" cxnId="{E0B56652-C3B7-456F-8C77-C982E19D6057}">
      <dgm:prSet/>
      <dgm:spPr/>
      <dgm:t>
        <a:bodyPr/>
        <a:lstStyle/>
        <a:p>
          <a:endParaRPr lang="en-US"/>
        </a:p>
      </dgm:t>
    </dgm:pt>
    <dgm:pt modelId="{742676A4-00BE-49E6-A105-7645067F8773}" type="sibTrans" cxnId="{E0B56652-C3B7-456F-8C77-C982E19D6057}">
      <dgm:prSet/>
      <dgm:spPr/>
      <dgm:t>
        <a:bodyPr/>
        <a:lstStyle/>
        <a:p>
          <a:endParaRPr lang="en-US"/>
        </a:p>
      </dgm:t>
    </dgm:pt>
    <dgm:pt modelId="{335ECE17-6716-41C1-9304-2C7EEE06776A}">
      <dgm:prSet custT="1"/>
      <dgm:spPr/>
      <dgm:t>
        <a:bodyPr/>
        <a:lstStyle/>
        <a:p>
          <a:r>
            <a:rPr lang="en-US" sz="3600" dirty="0"/>
            <a:t>Yourself an Ally – Not your Judgment to Make</a:t>
          </a:r>
        </a:p>
      </dgm:t>
    </dgm:pt>
    <dgm:pt modelId="{E46FA523-C43B-48D8-B978-051DF26FE70A}" type="parTrans" cxnId="{C8B413C1-1A77-4E60-912C-752ED5F5C0D2}">
      <dgm:prSet/>
      <dgm:spPr/>
      <dgm:t>
        <a:bodyPr/>
        <a:lstStyle/>
        <a:p>
          <a:endParaRPr lang="en-US"/>
        </a:p>
      </dgm:t>
    </dgm:pt>
    <dgm:pt modelId="{E099B814-4DDD-44E9-8A51-707C8F591E3A}" type="sibTrans" cxnId="{C8B413C1-1A77-4E60-912C-752ED5F5C0D2}">
      <dgm:prSet/>
      <dgm:spPr/>
      <dgm:t>
        <a:bodyPr/>
        <a:lstStyle/>
        <a:p>
          <a:endParaRPr lang="en-US"/>
        </a:p>
      </dgm:t>
    </dgm:pt>
    <dgm:pt modelId="{34A5F375-125B-7C41-BF9F-2C5ED558DC82}" type="pres">
      <dgm:prSet presAssocID="{81E17595-79A7-43D2-B725-339E383D5D4D}" presName="Name0" presStyleCnt="0">
        <dgm:presLayoutVars>
          <dgm:dir/>
          <dgm:animLvl val="lvl"/>
          <dgm:resizeHandles val="exact"/>
        </dgm:presLayoutVars>
      </dgm:prSet>
      <dgm:spPr/>
    </dgm:pt>
    <dgm:pt modelId="{BAD4DF4D-9C3B-6042-97AE-438E1F6C1369}" type="pres">
      <dgm:prSet presAssocID="{9F8BBBBA-2BAE-402D-9A09-3D1A47787642}" presName="linNode" presStyleCnt="0"/>
      <dgm:spPr/>
    </dgm:pt>
    <dgm:pt modelId="{79E2A4B7-FD1C-3243-A007-01010E48393A}" type="pres">
      <dgm:prSet presAssocID="{9F8BBBBA-2BAE-402D-9A09-3D1A47787642}" presName="parentText" presStyleLbl="alignNode1" presStyleIdx="0" presStyleCnt="8">
        <dgm:presLayoutVars>
          <dgm:chMax val="1"/>
          <dgm:bulletEnabled/>
        </dgm:presLayoutVars>
      </dgm:prSet>
      <dgm:spPr/>
    </dgm:pt>
    <dgm:pt modelId="{6C01FAE2-CBFF-D440-AB9A-D9A5FA4926EF}" type="pres">
      <dgm:prSet presAssocID="{9F8BBBBA-2BAE-402D-9A09-3D1A47787642}" presName="descendantText" presStyleLbl="alignAccFollowNode1" presStyleIdx="0" presStyleCnt="8">
        <dgm:presLayoutVars>
          <dgm:bulletEnabled/>
        </dgm:presLayoutVars>
      </dgm:prSet>
      <dgm:spPr/>
    </dgm:pt>
    <dgm:pt modelId="{1F7FFC81-80D2-8A4B-8F18-D2F7CCB5BAF5}" type="pres">
      <dgm:prSet presAssocID="{54676020-7E67-4151-8581-6DEC9F7F841F}" presName="sp" presStyleCnt="0"/>
      <dgm:spPr/>
    </dgm:pt>
    <dgm:pt modelId="{10E4B5A7-52CC-2F4E-8C20-FF3DC2B8DEC3}" type="pres">
      <dgm:prSet presAssocID="{E081335D-FAC9-4734-B98C-8B57F48CE706}" presName="linNode" presStyleCnt="0"/>
      <dgm:spPr/>
    </dgm:pt>
    <dgm:pt modelId="{E3131B7B-F2EF-9047-9833-A4EBA77347C7}" type="pres">
      <dgm:prSet presAssocID="{E081335D-FAC9-4734-B98C-8B57F48CE706}" presName="parentText" presStyleLbl="alignNode1" presStyleIdx="1" presStyleCnt="8">
        <dgm:presLayoutVars>
          <dgm:chMax val="1"/>
          <dgm:bulletEnabled/>
        </dgm:presLayoutVars>
      </dgm:prSet>
      <dgm:spPr/>
    </dgm:pt>
    <dgm:pt modelId="{3FAD344B-8E69-D149-97A2-70A1315B5E84}" type="pres">
      <dgm:prSet presAssocID="{E081335D-FAC9-4734-B98C-8B57F48CE706}" presName="descendantText" presStyleLbl="alignAccFollowNode1" presStyleIdx="1" presStyleCnt="8">
        <dgm:presLayoutVars>
          <dgm:bulletEnabled/>
        </dgm:presLayoutVars>
      </dgm:prSet>
      <dgm:spPr/>
    </dgm:pt>
    <dgm:pt modelId="{72B4825E-ECDD-464B-8F9B-8D13450970D8}" type="pres">
      <dgm:prSet presAssocID="{C0A2D177-9130-4326-AF1A-1BAA69181F51}" presName="sp" presStyleCnt="0"/>
      <dgm:spPr/>
    </dgm:pt>
    <dgm:pt modelId="{EB8CDFF0-B599-494A-88BC-AB733A725006}" type="pres">
      <dgm:prSet presAssocID="{824F7D64-BE27-4C24-8009-97FB83AC9CAA}" presName="linNode" presStyleCnt="0"/>
      <dgm:spPr/>
    </dgm:pt>
    <dgm:pt modelId="{B18A37F3-2ABD-6940-90D5-2BDED9F358B0}" type="pres">
      <dgm:prSet presAssocID="{824F7D64-BE27-4C24-8009-97FB83AC9CAA}" presName="parentText" presStyleLbl="alignNode1" presStyleIdx="2" presStyleCnt="8">
        <dgm:presLayoutVars>
          <dgm:chMax val="1"/>
          <dgm:bulletEnabled/>
        </dgm:presLayoutVars>
      </dgm:prSet>
      <dgm:spPr/>
    </dgm:pt>
    <dgm:pt modelId="{D58B563B-BF40-B244-AD69-30A2FB1162AB}" type="pres">
      <dgm:prSet presAssocID="{824F7D64-BE27-4C24-8009-97FB83AC9CAA}" presName="descendantText" presStyleLbl="alignAccFollowNode1" presStyleIdx="2" presStyleCnt="8">
        <dgm:presLayoutVars>
          <dgm:bulletEnabled/>
        </dgm:presLayoutVars>
      </dgm:prSet>
      <dgm:spPr/>
    </dgm:pt>
    <dgm:pt modelId="{34647358-EB34-6B41-B29D-76539A7C74AC}" type="pres">
      <dgm:prSet presAssocID="{B19113B4-65D3-4D3C-BA46-118A614F63C3}" presName="sp" presStyleCnt="0"/>
      <dgm:spPr/>
    </dgm:pt>
    <dgm:pt modelId="{D86AE736-3623-7A47-9206-F70D0AFF0617}" type="pres">
      <dgm:prSet presAssocID="{BE33BD46-01BB-4A6A-8E6E-6E81E74A69CD}" presName="linNode" presStyleCnt="0"/>
      <dgm:spPr/>
    </dgm:pt>
    <dgm:pt modelId="{2E971D40-DF7F-D64B-911E-D1540A9C38A1}" type="pres">
      <dgm:prSet presAssocID="{BE33BD46-01BB-4A6A-8E6E-6E81E74A69CD}" presName="parentText" presStyleLbl="alignNode1" presStyleIdx="3" presStyleCnt="8">
        <dgm:presLayoutVars>
          <dgm:chMax val="1"/>
          <dgm:bulletEnabled/>
        </dgm:presLayoutVars>
      </dgm:prSet>
      <dgm:spPr/>
    </dgm:pt>
    <dgm:pt modelId="{D9139793-C914-BE4E-A3C5-54193892F0ED}" type="pres">
      <dgm:prSet presAssocID="{BE33BD46-01BB-4A6A-8E6E-6E81E74A69CD}" presName="descendantText" presStyleLbl="alignAccFollowNode1" presStyleIdx="3" presStyleCnt="8" custLinFactNeighborX="0" custLinFactNeighborY="-191">
        <dgm:presLayoutVars>
          <dgm:bulletEnabled/>
        </dgm:presLayoutVars>
      </dgm:prSet>
      <dgm:spPr/>
    </dgm:pt>
    <dgm:pt modelId="{E6D4ADE5-8F9A-BD44-91AC-5A9AFE359A32}" type="pres">
      <dgm:prSet presAssocID="{FED8CB7C-B4AF-4B7D-85CD-E91170FCE360}" presName="sp" presStyleCnt="0"/>
      <dgm:spPr/>
    </dgm:pt>
    <dgm:pt modelId="{D1BB9AA6-D04F-4F49-95C7-12AE382C09DD}" type="pres">
      <dgm:prSet presAssocID="{41AA0F55-348F-476B-B591-FFAC4DF969EF}" presName="linNode" presStyleCnt="0"/>
      <dgm:spPr/>
    </dgm:pt>
    <dgm:pt modelId="{5B88FCC8-A30F-BD44-B233-ECD044B379E2}" type="pres">
      <dgm:prSet presAssocID="{41AA0F55-348F-476B-B591-FFAC4DF969EF}" presName="parentText" presStyleLbl="alignNode1" presStyleIdx="4" presStyleCnt="8">
        <dgm:presLayoutVars>
          <dgm:chMax val="1"/>
          <dgm:bulletEnabled/>
        </dgm:presLayoutVars>
      </dgm:prSet>
      <dgm:spPr/>
    </dgm:pt>
    <dgm:pt modelId="{D8734FAB-26F6-054E-ACA3-534FC51EA865}" type="pres">
      <dgm:prSet presAssocID="{41AA0F55-348F-476B-B591-FFAC4DF969EF}" presName="descendantText" presStyleLbl="alignAccFollowNode1" presStyleIdx="4" presStyleCnt="8">
        <dgm:presLayoutVars>
          <dgm:bulletEnabled/>
        </dgm:presLayoutVars>
      </dgm:prSet>
      <dgm:spPr/>
    </dgm:pt>
    <dgm:pt modelId="{4D724EF3-E3E3-6741-BD0D-2149F563875F}" type="pres">
      <dgm:prSet presAssocID="{2B197EA7-12A4-4259-8B82-D2DC400293B5}" presName="sp" presStyleCnt="0"/>
      <dgm:spPr/>
    </dgm:pt>
    <dgm:pt modelId="{6B929863-A640-D34A-83E0-B34D264FCCB7}" type="pres">
      <dgm:prSet presAssocID="{E526E942-BC94-4D99-833D-77C4887023B4}" presName="linNode" presStyleCnt="0"/>
      <dgm:spPr/>
    </dgm:pt>
    <dgm:pt modelId="{4162C536-A08A-A64B-B552-89CA9CD683F4}" type="pres">
      <dgm:prSet presAssocID="{E526E942-BC94-4D99-833D-77C4887023B4}" presName="parentText" presStyleLbl="alignNode1" presStyleIdx="5" presStyleCnt="8">
        <dgm:presLayoutVars>
          <dgm:chMax val="1"/>
          <dgm:bulletEnabled/>
        </dgm:presLayoutVars>
      </dgm:prSet>
      <dgm:spPr/>
    </dgm:pt>
    <dgm:pt modelId="{69678585-3CD8-3142-986C-63A2F94B0DFC}" type="pres">
      <dgm:prSet presAssocID="{E526E942-BC94-4D99-833D-77C4887023B4}" presName="descendantText" presStyleLbl="alignAccFollowNode1" presStyleIdx="5" presStyleCnt="8">
        <dgm:presLayoutVars>
          <dgm:bulletEnabled/>
        </dgm:presLayoutVars>
      </dgm:prSet>
      <dgm:spPr/>
    </dgm:pt>
    <dgm:pt modelId="{893F857E-3457-0749-8C96-DD6DF841835C}" type="pres">
      <dgm:prSet presAssocID="{C8B0A33E-838B-435E-8DE0-9FEC80BE6C24}" presName="sp" presStyleCnt="0"/>
      <dgm:spPr/>
    </dgm:pt>
    <dgm:pt modelId="{B00E7566-34AC-1A44-BFB3-CCD28F1C7226}" type="pres">
      <dgm:prSet presAssocID="{7D0D375F-A787-440B-9A45-1CDB88C75EEE}" presName="linNode" presStyleCnt="0"/>
      <dgm:spPr/>
    </dgm:pt>
    <dgm:pt modelId="{7C0C4B8A-4A6D-6944-8DD3-ADCDA11A9B4A}" type="pres">
      <dgm:prSet presAssocID="{7D0D375F-A787-440B-9A45-1CDB88C75EEE}" presName="parentText" presStyleLbl="alignNode1" presStyleIdx="6" presStyleCnt="8">
        <dgm:presLayoutVars>
          <dgm:chMax val="1"/>
          <dgm:bulletEnabled/>
        </dgm:presLayoutVars>
      </dgm:prSet>
      <dgm:spPr/>
    </dgm:pt>
    <dgm:pt modelId="{4BDDC72C-0650-1441-86DF-6B9A6B11CB0C}" type="pres">
      <dgm:prSet presAssocID="{7D0D375F-A787-440B-9A45-1CDB88C75EEE}" presName="descendantText" presStyleLbl="alignAccFollowNode1" presStyleIdx="6" presStyleCnt="8">
        <dgm:presLayoutVars>
          <dgm:bulletEnabled/>
        </dgm:presLayoutVars>
      </dgm:prSet>
      <dgm:spPr/>
    </dgm:pt>
    <dgm:pt modelId="{E164EF04-97DE-354D-BBE5-03D6389BFFB1}" type="pres">
      <dgm:prSet presAssocID="{8D201438-92CE-4B80-8BD5-8E802B181371}" presName="sp" presStyleCnt="0"/>
      <dgm:spPr/>
    </dgm:pt>
    <dgm:pt modelId="{3645493C-6434-244E-95F1-C324E2659D45}" type="pres">
      <dgm:prSet presAssocID="{6AE562CD-28BF-4AD6-BB7F-8E9E9F0A963C}" presName="linNode" presStyleCnt="0"/>
      <dgm:spPr/>
    </dgm:pt>
    <dgm:pt modelId="{3D6F42D2-38D8-AC44-8B1C-72FFBF63D170}" type="pres">
      <dgm:prSet presAssocID="{6AE562CD-28BF-4AD6-BB7F-8E9E9F0A963C}" presName="parentText" presStyleLbl="alignNode1" presStyleIdx="7" presStyleCnt="8">
        <dgm:presLayoutVars>
          <dgm:chMax val="1"/>
          <dgm:bulletEnabled/>
        </dgm:presLayoutVars>
      </dgm:prSet>
      <dgm:spPr/>
    </dgm:pt>
    <dgm:pt modelId="{10C19E5D-024D-064D-9186-5D89748D3730}" type="pres">
      <dgm:prSet presAssocID="{6AE562CD-28BF-4AD6-BB7F-8E9E9F0A963C}" presName="descendantText" presStyleLbl="alignAccFollowNode1" presStyleIdx="7" presStyleCnt="8">
        <dgm:presLayoutVars>
          <dgm:bulletEnabled/>
        </dgm:presLayoutVars>
      </dgm:prSet>
      <dgm:spPr/>
    </dgm:pt>
  </dgm:ptLst>
  <dgm:cxnLst>
    <dgm:cxn modelId="{1BA30B04-5C13-43A4-A548-F818EBAE03CF}" srcId="{81E17595-79A7-43D2-B725-339E383D5D4D}" destId="{41AA0F55-348F-476B-B591-FFAC4DF969EF}" srcOrd="4" destOrd="0" parTransId="{55097E4F-C994-488E-B53C-AE16812E9F6B}" sibTransId="{2B197EA7-12A4-4259-8B82-D2DC400293B5}"/>
    <dgm:cxn modelId="{47E26A13-2D93-452E-B2ED-3BD7F27E30AD}" srcId="{824F7D64-BE27-4C24-8009-97FB83AC9CAA}" destId="{9BD11C03-9020-462A-A612-88043521D5E2}" srcOrd="0" destOrd="0" parTransId="{55470112-D1DF-45C2-935C-C1AA22ADE56D}" sibTransId="{434736D4-1F5A-4FAE-8D03-A064879B0B4A}"/>
    <dgm:cxn modelId="{3659BE15-44A8-C740-A5A5-3E05D17B29D2}" type="presOf" srcId="{1C444D5C-1A5B-41EC-94D3-6E24247192ED}" destId="{3FAD344B-8E69-D149-97A2-70A1315B5E84}" srcOrd="0" destOrd="0" presId="urn:microsoft.com/office/officeart/2016/7/layout/VerticalSolidActionList"/>
    <dgm:cxn modelId="{788D2D2B-E625-4B84-8110-D597419806AE}" srcId="{E526E942-BC94-4D99-833D-77C4887023B4}" destId="{BA34A2F7-5984-4837-B2EA-F917B12764FB}" srcOrd="0" destOrd="0" parTransId="{6D6E1F15-0621-439E-8780-94EB94E3434D}" sibTransId="{949370FB-CB81-45A1-AAA2-2897E238D5E3}"/>
    <dgm:cxn modelId="{318F7A34-EF0D-6349-9BDB-7926E3A13F86}" type="presOf" srcId="{1A67DF98-D665-4F0C-B69F-7658B4182B84}" destId="{4BDDC72C-0650-1441-86DF-6B9A6B11CB0C}" srcOrd="0" destOrd="0" presId="urn:microsoft.com/office/officeart/2016/7/layout/VerticalSolidActionList"/>
    <dgm:cxn modelId="{30299F39-04EE-4A4F-B901-5050E8227256}" srcId="{81E17595-79A7-43D2-B725-339E383D5D4D}" destId="{824F7D64-BE27-4C24-8009-97FB83AC9CAA}" srcOrd="2" destOrd="0" parTransId="{A85A36BA-FE80-4711-8E32-B1CB8A3B3642}" sibTransId="{B19113B4-65D3-4D3C-BA46-118A614F63C3}"/>
    <dgm:cxn modelId="{0BA5BE3C-C99D-4861-8944-DC52F9A8988B}" srcId="{81E17595-79A7-43D2-B725-339E383D5D4D}" destId="{7D0D375F-A787-440B-9A45-1CDB88C75EEE}" srcOrd="6" destOrd="0" parTransId="{BBA58E73-3156-4D03-AF07-6AA0EEF691D4}" sibTransId="{8D201438-92CE-4B80-8BD5-8E802B181371}"/>
    <dgm:cxn modelId="{47E44642-8202-8349-AFE2-67B8802C7847}" type="presOf" srcId="{6AE562CD-28BF-4AD6-BB7F-8E9E9F0A963C}" destId="{3D6F42D2-38D8-AC44-8B1C-72FFBF63D170}" srcOrd="0" destOrd="0" presId="urn:microsoft.com/office/officeart/2016/7/layout/VerticalSolidActionList"/>
    <dgm:cxn modelId="{D44AFD50-2BF1-BE4A-87BA-EBFBEA4DD90F}" type="presOf" srcId="{824F7D64-BE27-4C24-8009-97FB83AC9CAA}" destId="{B18A37F3-2ABD-6940-90D5-2BDED9F358B0}" srcOrd="0" destOrd="0" presId="urn:microsoft.com/office/officeart/2016/7/layout/VerticalSolidActionList"/>
    <dgm:cxn modelId="{E0B56652-C3B7-456F-8C77-C982E19D6057}" srcId="{81E17595-79A7-43D2-B725-339E383D5D4D}" destId="{6AE562CD-28BF-4AD6-BB7F-8E9E9F0A963C}" srcOrd="7" destOrd="0" parTransId="{6DB4E351-EE97-46AC-82B7-EAABF2296A4E}" sibTransId="{742676A4-00BE-49E6-A105-7645067F8773}"/>
    <dgm:cxn modelId="{E15F195A-8A79-844A-9E8B-C21356DB11EB}" type="presOf" srcId="{E526E942-BC94-4D99-833D-77C4887023B4}" destId="{4162C536-A08A-A64B-B552-89CA9CD683F4}" srcOrd="0" destOrd="0" presId="urn:microsoft.com/office/officeart/2016/7/layout/VerticalSolidActionList"/>
    <dgm:cxn modelId="{059EC75B-A0FA-41A5-9BE0-1C227B9D591E}" srcId="{7D0D375F-A787-440B-9A45-1CDB88C75EEE}" destId="{1A67DF98-D665-4F0C-B69F-7658B4182B84}" srcOrd="0" destOrd="0" parTransId="{E1CA9175-6299-4456-8186-0905CE548DB8}" sibTransId="{5F64A3E8-1C87-4C5B-9650-7444684E93C9}"/>
    <dgm:cxn modelId="{FD714563-E9F1-452A-A743-B92774D10B30}" srcId="{81E17595-79A7-43D2-B725-339E383D5D4D}" destId="{BE33BD46-01BB-4A6A-8E6E-6E81E74A69CD}" srcOrd="3" destOrd="0" parTransId="{8A36F844-B7A3-4287-A371-4ED4DC296C42}" sibTransId="{FED8CB7C-B4AF-4B7D-85CD-E91170FCE360}"/>
    <dgm:cxn modelId="{53711B6B-F474-9145-9058-E5D194F6D512}" type="presOf" srcId="{7D0D375F-A787-440B-9A45-1CDB88C75EEE}" destId="{7C0C4B8A-4A6D-6944-8DD3-ADCDA11A9B4A}" srcOrd="0" destOrd="0" presId="urn:microsoft.com/office/officeart/2016/7/layout/VerticalSolidActionList"/>
    <dgm:cxn modelId="{9C322577-AF46-9F46-B27F-D865A8C36DF2}" type="presOf" srcId="{1497D6AC-E7BD-46F6-84C7-01277C9C0BC5}" destId="{6C01FAE2-CBFF-D440-AB9A-D9A5FA4926EF}" srcOrd="0" destOrd="0" presId="urn:microsoft.com/office/officeart/2016/7/layout/VerticalSolidActionList"/>
    <dgm:cxn modelId="{E8039D78-7B11-9D40-BA2E-99F2B6067918}" type="presOf" srcId="{70CEC132-D9B6-4CBB-B3EA-628D077FF1D4}" destId="{D9139793-C914-BE4E-A3C5-54193892F0ED}" srcOrd="0" destOrd="0" presId="urn:microsoft.com/office/officeart/2016/7/layout/VerticalSolidActionList"/>
    <dgm:cxn modelId="{3582147A-A3E6-EA4B-81FC-C2FDADF0E294}" type="presOf" srcId="{335ECE17-6716-41C1-9304-2C7EEE06776A}" destId="{10C19E5D-024D-064D-9186-5D89748D3730}" srcOrd="0" destOrd="0" presId="urn:microsoft.com/office/officeart/2016/7/layout/VerticalSolidActionList"/>
    <dgm:cxn modelId="{8C3F398A-3E6B-5049-ACA2-222E0399B4F5}" type="presOf" srcId="{BA34A2F7-5984-4837-B2EA-F917B12764FB}" destId="{69678585-3CD8-3142-986C-63A2F94B0DFC}" srcOrd="0" destOrd="0" presId="urn:microsoft.com/office/officeart/2016/7/layout/VerticalSolidActionList"/>
    <dgm:cxn modelId="{33771F8D-4105-4F8B-9D64-00B34534CB7F}" srcId="{E081335D-FAC9-4734-B98C-8B57F48CE706}" destId="{1C444D5C-1A5B-41EC-94D3-6E24247192ED}" srcOrd="0" destOrd="0" parTransId="{012FFF27-C1C7-4CB8-BD84-70DD55ABB97F}" sibTransId="{6447F25C-D1F1-4490-ACD3-92C3AF2659BD}"/>
    <dgm:cxn modelId="{4AF2F597-1D72-43D3-A61A-D8A6433A92E6}" srcId="{81E17595-79A7-43D2-B725-339E383D5D4D}" destId="{9F8BBBBA-2BAE-402D-9A09-3D1A47787642}" srcOrd="0" destOrd="0" parTransId="{79F8104C-1B48-49C2-8B89-D413CDB1D083}" sibTransId="{54676020-7E67-4151-8581-6DEC9F7F841F}"/>
    <dgm:cxn modelId="{07A5F3A2-70E6-43EB-8642-C3D1151269AB}" srcId="{81E17595-79A7-43D2-B725-339E383D5D4D}" destId="{E526E942-BC94-4D99-833D-77C4887023B4}" srcOrd="5" destOrd="0" parTransId="{39E9831B-D3D5-4AEA-87EE-5D0FC4D4C474}" sibTransId="{C8B0A33E-838B-435E-8DE0-9FEC80BE6C24}"/>
    <dgm:cxn modelId="{928FF9A2-32A1-284A-83A9-26BA9348DED5}" type="presOf" srcId="{9BD11C03-9020-462A-A612-88043521D5E2}" destId="{D58B563B-BF40-B244-AD69-30A2FB1162AB}" srcOrd="0" destOrd="0" presId="urn:microsoft.com/office/officeart/2016/7/layout/VerticalSolidActionList"/>
    <dgm:cxn modelId="{E2D367A8-F90A-3544-B606-096E6F8B54CE}" type="presOf" srcId="{019EC92C-711E-4D3F-8AF5-C340BB3402AB}" destId="{D8734FAB-26F6-054E-ACA3-534FC51EA865}" srcOrd="0" destOrd="0" presId="urn:microsoft.com/office/officeart/2016/7/layout/VerticalSolidActionList"/>
    <dgm:cxn modelId="{253DD6AB-4FB3-E74F-9141-BBE96FC7F3EE}" type="presOf" srcId="{E081335D-FAC9-4734-B98C-8B57F48CE706}" destId="{E3131B7B-F2EF-9047-9833-A4EBA77347C7}" srcOrd="0" destOrd="0" presId="urn:microsoft.com/office/officeart/2016/7/layout/VerticalSolidActionList"/>
    <dgm:cxn modelId="{7B45CCB7-4488-9849-ABFA-32F73C50F2BE}" type="presOf" srcId="{BE33BD46-01BB-4A6A-8E6E-6E81E74A69CD}" destId="{2E971D40-DF7F-D64B-911E-D1540A9C38A1}" srcOrd="0" destOrd="0" presId="urn:microsoft.com/office/officeart/2016/7/layout/VerticalSolidActionList"/>
    <dgm:cxn modelId="{FA7745BC-7C52-F44F-8381-6C0865B6721F}" type="presOf" srcId="{41AA0F55-348F-476B-B591-FFAC4DF969EF}" destId="{5B88FCC8-A30F-BD44-B233-ECD044B379E2}" srcOrd="0" destOrd="0" presId="urn:microsoft.com/office/officeart/2016/7/layout/VerticalSolidActionList"/>
    <dgm:cxn modelId="{C8B413C1-1A77-4E60-912C-752ED5F5C0D2}" srcId="{6AE562CD-28BF-4AD6-BB7F-8E9E9F0A963C}" destId="{335ECE17-6716-41C1-9304-2C7EEE06776A}" srcOrd="0" destOrd="0" parTransId="{E46FA523-C43B-48D8-B978-051DF26FE70A}" sibTransId="{E099B814-4DDD-44E9-8A51-707C8F591E3A}"/>
    <dgm:cxn modelId="{0752EBC3-4FB9-44D2-82FD-13254B0B28B6}" srcId="{41AA0F55-348F-476B-B591-FFAC4DF969EF}" destId="{019EC92C-711E-4D3F-8AF5-C340BB3402AB}" srcOrd="0" destOrd="0" parTransId="{728A60BF-82B0-46B2-BBB7-B90790E05C1B}" sibTransId="{998A3764-D8E2-4F7F-B81B-E3F84E6C294D}"/>
    <dgm:cxn modelId="{3D887DD5-CD47-49E4-BFEA-104A8F95CFDF}" srcId="{81E17595-79A7-43D2-B725-339E383D5D4D}" destId="{E081335D-FAC9-4734-B98C-8B57F48CE706}" srcOrd="1" destOrd="0" parTransId="{EBBB8665-3060-4958-967B-2B9C3A48EC23}" sibTransId="{C0A2D177-9130-4326-AF1A-1BAA69181F51}"/>
    <dgm:cxn modelId="{5F3CF5E4-3C53-0A44-9F18-8BBD49F0FC2F}" type="presOf" srcId="{81E17595-79A7-43D2-B725-339E383D5D4D}" destId="{34A5F375-125B-7C41-BF9F-2C5ED558DC82}" srcOrd="0" destOrd="0" presId="urn:microsoft.com/office/officeart/2016/7/layout/VerticalSolidActionList"/>
    <dgm:cxn modelId="{660B41EE-3DC3-4449-AF18-02D0D35FCCD4}" type="presOf" srcId="{9F8BBBBA-2BAE-402D-9A09-3D1A47787642}" destId="{79E2A4B7-FD1C-3243-A007-01010E48393A}" srcOrd="0" destOrd="0" presId="urn:microsoft.com/office/officeart/2016/7/layout/VerticalSolidActionList"/>
    <dgm:cxn modelId="{081231F2-C4E8-401A-91ED-7836271AF1E9}" srcId="{9F8BBBBA-2BAE-402D-9A09-3D1A47787642}" destId="{1497D6AC-E7BD-46F6-84C7-01277C9C0BC5}" srcOrd="0" destOrd="0" parTransId="{5DDB17B6-DC14-4C18-8BC3-7B3D25FDCC6C}" sibTransId="{0AC7962D-427D-4BFB-8815-D7C9AB44F95F}"/>
    <dgm:cxn modelId="{60D4C0FE-7F15-4E77-918E-01EA12575B14}" srcId="{BE33BD46-01BB-4A6A-8E6E-6E81E74A69CD}" destId="{70CEC132-D9B6-4CBB-B3EA-628D077FF1D4}" srcOrd="0" destOrd="0" parTransId="{87351761-3164-490B-9DF0-AA5D53C50F12}" sibTransId="{734E61CD-1C96-4211-A113-8EEACD2C4BB6}"/>
    <dgm:cxn modelId="{BC2EDC70-58DB-774E-ACAF-A61C8630F1B5}" type="presParOf" srcId="{34A5F375-125B-7C41-BF9F-2C5ED558DC82}" destId="{BAD4DF4D-9C3B-6042-97AE-438E1F6C1369}" srcOrd="0" destOrd="0" presId="urn:microsoft.com/office/officeart/2016/7/layout/VerticalSolidActionList"/>
    <dgm:cxn modelId="{EA4A8125-6001-7A47-9072-A0CD716FF5CD}" type="presParOf" srcId="{BAD4DF4D-9C3B-6042-97AE-438E1F6C1369}" destId="{79E2A4B7-FD1C-3243-A007-01010E48393A}" srcOrd="0" destOrd="0" presId="urn:microsoft.com/office/officeart/2016/7/layout/VerticalSolidActionList"/>
    <dgm:cxn modelId="{EB35537E-2CE8-FA4C-8980-4436CDB07A3D}" type="presParOf" srcId="{BAD4DF4D-9C3B-6042-97AE-438E1F6C1369}" destId="{6C01FAE2-CBFF-D440-AB9A-D9A5FA4926EF}" srcOrd="1" destOrd="0" presId="urn:microsoft.com/office/officeart/2016/7/layout/VerticalSolidActionList"/>
    <dgm:cxn modelId="{489BCB89-D571-D944-838C-696ABC8E2F9E}" type="presParOf" srcId="{34A5F375-125B-7C41-BF9F-2C5ED558DC82}" destId="{1F7FFC81-80D2-8A4B-8F18-D2F7CCB5BAF5}" srcOrd="1" destOrd="0" presId="urn:microsoft.com/office/officeart/2016/7/layout/VerticalSolidActionList"/>
    <dgm:cxn modelId="{3D949073-A7FB-4D44-846B-28744731FF8B}" type="presParOf" srcId="{34A5F375-125B-7C41-BF9F-2C5ED558DC82}" destId="{10E4B5A7-52CC-2F4E-8C20-FF3DC2B8DEC3}" srcOrd="2" destOrd="0" presId="urn:microsoft.com/office/officeart/2016/7/layout/VerticalSolidActionList"/>
    <dgm:cxn modelId="{D6130710-73EB-E64A-A2A1-56E17D4CF369}" type="presParOf" srcId="{10E4B5A7-52CC-2F4E-8C20-FF3DC2B8DEC3}" destId="{E3131B7B-F2EF-9047-9833-A4EBA77347C7}" srcOrd="0" destOrd="0" presId="urn:microsoft.com/office/officeart/2016/7/layout/VerticalSolidActionList"/>
    <dgm:cxn modelId="{863B5EA6-7A5F-FF41-861E-F67E5FB8F96E}" type="presParOf" srcId="{10E4B5A7-52CC-2F4E-8C20-FF3DC2B8DEC3}" destId="{3FAD344B-8E69-D149-97A2-70A1315B5E84}" srcOrd="1" destOrd="0" presId="urn:microsoft.com/office/officeart/2016/7/layout/VerticalSolidActionList"/>
    <dgm:cxn modelId="{47B33BA7-A242-8040-8E7F-3C914744178B}" type="presParOf" srcId="{34A5F375-125B-7C41-BF9F-2C5ED558DC82}" destId="{72B4825E-ECDD-464B-8F9B-8D13450970D8}" srcOrd="3" destOrd="0" presId="urn:microsoft.com/office/officeart/2016/7/layout/VerticalSolidActionList"/>
    <dgm:cxn modelId="{056FFC81-7316-A141-A72E-2552DF9DA2FA}" type="presParOf" srcId="{34A5F375-125B-7C41-BF9F-2C5ED558DC82}" destId="{EB8CDFF0-B599-494A-88BC-AB733A725006}" srcOrd="4" destOrd="0" presId="urn:microsoft.com/office/officeart/2016/7/layout/VerticalSolidActionList"/>
    <dgm:cxn modelId="{1AE8544D-BF39-CF49-8226-64E84EF6DED8}" type="presParOf" srcId="{EB8CDFF0-B599-494A-88BC-AB733A725006}" destId="{B18A37F3-2ABD-6940-90D5-2BDED9F358B0}" srcOrd="0" destOrd="0" presId="urn:microsoft.com/office/officeart/2016/7/layout/VerticalSolidActionList"/>
    <dgm:cxn modelId="{111E193C-525C-BE47-A9B7-0225A2165487}" type="presParOf" srcId="{EB8CDFF0-B599-494A-88BC-AB733A725006}" destId="{D58B563B-BF40-B244-AD69-30A2FB1162AB}" srcOrd="1" destOrd="0" presId="urn:microsoft.com/office/officeart/2016/7/layout/VerticalSolidActionList"/>
    <dgm:cxn modelId="{62AB07C6-40C2-AC40-B738-D2DBCFE4618A}" type="presParOf" srcId="{34A5F375-125B-7C41-BF9F-2C5ED558DC82}" destId="{34647358-EB34-6B41-B29D-76539A7C74AC}" srcOrd="5" destOrd="0" presId="urn:microsoft.com/office/officeart/2016/7/layout/VerticalSolidActionList"/>
    <dgm:cxn modelId="{C7882979-B571-A549-9088-2C7F2C969781}" type="presParOf" srcId="{34A5F375-125B-7C41-BF9F-2C5ED558DC82}" destId="{D86AE736-3623-7A47-9206-F70D0AFF0617}" srcOrd="6" destOrd="0" presId="urn:microsoft.com/office/officeart/2016/7/layout/VerticalSolidActionList"/>
    <dgm:cxn modelId="{D9C78E58-0CBF-8D4B-A167-F420A8133DFA}" type="presParOf" srcId="{D86AE736-3623-7A47-9206-F70D0AFF0617}" destId="{2E971D40-DF7F-D64B-911E-D1540A9C38A1}" srcOrd="0" destOrd="0" presId="urn:microsoft.com/office/officeart/2016/7/layout/VerticalSolidActionList"/>
    <dgm:cxn modelId="{8F9BAC55-9391-4A48-9AC5-F3E27CA2AE0E}" type="presParOf" srcId="{D86AE736-3623-7A47-9206-F70D0AFF0617}" destId="{D9139793-C914-BE4E-A3C5-54193892F0ED}" srcOrd="1" destOrd="0" presId="urn:microsoft.com/office/officeart/2016/7/layout/VerticalSolidActionList"/>
    <dgm:cxn modelId="{7E37712A-6E6F-4047-BF28-32B8A63EC2A5}" type="presParOf" srcId="{34A5F375-125B-7C41-BF9F-2C5ED558DC82}" destId="{E6D4ADE5-8F9A-BD44-91AC-5A9AFE359A32}" srcOrd="7" destOrd="0" presId="urn:microsoft.com/office/officeart/2016/7/layout/VerticalSolidActionList"/>
    <dgm:cxn modelId="{5F501FD8-2BD6-E640-AEEE-95A2F9E37CD6}" type="presParOf" srcId="{34A5F375-125B-7C41-BF9F-2C5ED558DC82}" destId="{D1BB9AA6-D04F-4F49-95C7-12AE382C09DD}" srcOrd="8" destOrd="0" presId="urn:microsoft.com/office/officeart/2016/7/layout/VerticalSolidActionList"/>
    <dgm:cxn modelId="{9B34EDD9-5ECF-B14B-ACF1-CB757C5FBCB8}" type="presParOf" srcId="{D1BB9AA6-D04F-4F49-95C7-12AE382C09DD}" destId="{5B88FCC8-A30F-BD44-B233-ECD044B379E2}" srcOrd="0" destOrd="0" presId="urn:microsoft.com/office/officeart/2016/7/layout/VerticalSolidActionList"/>
    <dgm:cxn modelId="{0E4ED2DB-5EB6-2544-B651-7D2DBDAF7168}" type="presParOf" srcId="{D1BB9AA6-D04F-4F49-95C7-12AE382C09DD}" destId="{D8734FAB-26F6-054E-ACA3-534FC51EA865}" srcOrd="1" destOrd="0" presId="urn:microsoft.com/office/officeart/2016/7/layout/VerticalSolidActionList"/>
    <dgm:cxn modelId="{FB55F2C1-368C-5C4C-803A-77AD369BC3D2}" type="presParOf" srcId="{34A5F375-125B-7C41-BF9F-2C5ED558DC82}" destId="{4D724EF3-E3E3-6741-BD0D-2149F563875F}" srcOrd="9" destOrd="0" presId="urn:microsoft.com/office/officeart/2016/7/layout/VerticalSolidActionList"/>
    <dgm:cxn modelId="{126FBE2E-978C-1A4B-8DFE-4EFC97913A16}" type="presParOf" srcId="{34A5F375-125B-7C41-BF9F-2C5ED558DC82}" destId="{6B929863-A640-D34A-83E0-B34D264FCCB7}" srcOrd="10" destOrd="0" presId="urn:microsoft.com/office/officeart/2016/7/layout/VerticalSolidActionList"/>
    <dgm:cxn modelId="{9F196D5D-CEA6-6241-A9DB-10206955EEF3}" type="presParOf" srcId="{6B929863-A640-D34A-83E0-B34D264FCCB7}" destId="{4162C536-A08A-A64B-B552-89CA9CD683F4}" srcOrd="0" destOrd="0" presId="urn:microsoft.com/office/officeart/2016/7/layout/VerticalSolidActionList"/>
    <dgm:cxn modelId="{EA94C6DA-5A56-134C-85FD-8967408BD637}" type="presParOf" srcId="{6B929863-A640-D34A-83E0-B34D264FCCB7}" destId="{69678585-3CD8-3142-986C-63A2F94B0DFC}" srcOrd="1" destOrd="0" presId="urn:microsoft.com/office/officeart/2016/7/layout/VerticalSolidActionList"/>
    <dgm:cxn modelId="{B4E39632-F237-3747-A82A-FA0E2B5DF0A8}" type="presParOf" srcId="{34A5F375-125B-7C41-BF9F-2C5ED558DC82}" destId="{893F857E-3457-0749-8C96-DD6DF841835C}" srcOrd="11" destOrd="0" presId="urn:microsoft.com/office/officeart/2016/7/layout/VerticalSolidActionList"/>
    <dgm:cxn modelId="{1A832E67-3F15-574E-855F-38CC7C1FB925}" type="presParOf" srcId="{34A5F375-125B-7C41-BF9F-2C5ED558DC82}" destId="{B00E7566-34AC-1A44-BFB3-CCD28F1C7226}" srcOrd="12" destOrd="0" presId="urn:microsoft.com/office/officeart/2016/7/layout/VerticalSolidActionList"/>
    <dgm:cxn modelId="{32B73EDB-5335-294E-A0CE-FC25D583271B}" type="presParOf" srcId="{B00E7566-34AC-1A44-BFB3-CCD28F1C7226}" destId="{7C0C4B8A-4A6D-6944-8DD3-ADCDA11A9B4A}" srcOrd="0" destOrd="0" presId="urn:microsoft.com/office/officeart/2016/7/layout/VerticalSolidActionList"/>
    <dgm:cxn modelId="{643460E5-15AC-5143-BC4A-A4F8F186D651}" type="presParOf" srcId="{B00E7566-34AC-1A44-BFB3-CCD28F1C7226}" destId="{4BDDC72C-0650-1441-86DF-6B9A6B11CB0C}" srcOrd="1" destOrd="0" presId="urn:microsoft.com/office/officeart/2016/7/layout/VerticalSolidActionList"/>
    <dgm:cxn modelId="{CD5FF6BD-FF94-A747-AED3-12508F1B85C8}" type="presParOf" srcId="{34A5F375-125B-7C41-BF9F-2C5ED558DC82}" destId="{E164EF04-97DE-354D-BBE5-03D6389BFFB1}" srcOrd="13" destOrd="0" presId="urn:microsoft.com/office/officeart/2016/7/layout/VerticalSolidActionList"/>
    <dgm:cxn modelId="{61459D73-9F58-1B47-85C6-E76B8E50C292}" type="presParOf" srcId="{34A5F375-125B-7C41-BF9F-2C5ED558DC82}" destId="{3645493C-6434-244E-95F1-C324E2659D45}" srcOrd="14" destOrd="0" presId="urn:microsoft.com/office/officeart/2016/7/layout/VerticalSolidActionList"/>
    <dgm:cxn modelId="{B644A1C9-5029-9748-8F11-6F662B434E3A}" type="presParOf" srcId="{3645493C-6434-244E-95F1-C324E2659D45}" destId="{3D6F42D2-38D8-AC44-8B1C-72FFBF63D170}" srcOrd="0" destOrd="0" presId="urn:microsoft.com/office/officeart/2016/7/layout/VerticalSolidActionList"/>
    <dgm:cxn modelId="{2E112653-0EFA-D14F-8E0C-4C7CCCEE3C41}" type="presParOf" srcId="{3645493C-6434-244E-95F1-C324E2659D45}" destId="{10C19E5D-024D-064D-9186-5D89748D3730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11D2B40-1C4B-47BC-81D0-052EAA4277C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C4E7C80-CEDF-4FAF-B169-E49D9CBDC977}">
      <dgm:prSet custT="1"/>
      <dgm:spPr/>
      <dgm:t>
        <a:bodyPr/>
        <a:lstStyle/>
        <a:p>
          <a:r>
            <a:rPr lang="en-US" sz="60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www.stephenbrookfield.com</a:t>
          </a:r>
          <a:endParaRPr lang="en-US" sz="6000" dirty="0">
            <a:solidFill>
              <a:schemeClr val="bg1"/>
            </a:solidFill>
          </a:endParaRPr>
        </a:p>
      </dgm:t>
    </dgm:pt>
    <dgm:pt modelId="{E8B74CC6-F980-42D0-8FC6-CA2D957D4498}" type="parTrans" cxnId="{968F0B1C-4732-489E-86B7-B55A0F5DEE59}">
      <dgm:prSet/>
      <dgm:spPr/>
      <dgm:t>
        <a:bodyPr/>
        <a:lstStyle/>
        <a:p>
          <a:endParaRPr lang="en-US"/>
        </a:p>
      </dgm:t>
    </dgm:pt>
    <dgm:pt modelId="{06D7D0A9-95DE-404F-A3FC-85182AA9362E}" type="sibTrans" cxnId="{968F0B1C-4732-489E-86B7-B55A0F5DEE59}">
      <dgm:prSet/>
      <dgm:spPr/>
      <dgm:t>
        <a:bodyPr/>
        <a:lstStyle/>
        <a:p>
          <a:endParaRPr lang="en-US"/>
        </a:p>
      </dgm:t>
    </dgm:pt>
    <dgm:pt modelId="{3BC757A3-B992-4C88-9C48-10F0EDAAF91D}">
      <dgm:prSet custT="1"/>
      <dgm:spPr/>
      <dgm:t>
        <a:bodyPr/>
        <a:lstStyle/>
        <a:p>
          <a:r>
            <a:rPr lang="en-US" sz="3600" i="1" dirty="0"/>
            <a:t>Creating an Anti-Racist White Identity </a:t>
          </a:r>
          <a:r>
            <a:rPr lang="en-US" sz="3600" dirty="0"/>
            <a:t>(2020) Stephen Brookfield &amp; Mary Hess (Stylus) Forthcoming.</a:t>
          </a:r>
        </a:p>
      </dgm:t>
    </dgm:pt>
    <dgm:pt modelId="{433F6D6B-9D81-4852-9720-2CFC7411478A}" type="parTrans" cxnId="{FD9967FA-FD68-4855-B572-FCD53FEFB0D4}">
      <dgm:prSet/>
      <dgm:spPr/>
      <dgm:t>
        <a:bodyPr/>
        <a:lstStyle/>
        <a:p>
          <a:endParaRPr lang="en-US"/>
        </a:p>
      </dgm:t>
    </dgm:pt>
    <dgm:pt modelId="{0B800116-7E5F-4ADE-9882-8C2E3529723F}" type="sibTrans" cxnId="{FD9967FA-FD68-4855-B572-FCD53FEFB0D4}">
      <dgm:prSet/>
      <dgm:spPr/>
      <dgm:t>
        <a:bodyPr/>
        <a:lstStyle/>
        <a:p>
          <a:endParaRPr lang="en-US"/>
        </a:p>
      </dgm:t>
    </dgm:pt>
    <dgm:pt modelId="{10674F7B-4665-41E6-8347-76FDBE88E5A0}">
      <dgm:prSet custT="1"/>
      <dgm:spPr/>
      <dgm:t>
        <a:bodyPr/>
        <a:lstStyle/>
        <a:p>
          <a:r>
            <a:rPr lang="en-US" sz="3600" i="1" dirty="0"/>
            <a:t>Teaching Race </a:t>
          </a:r>
          <a:r>
            <a:rPr lang="en-US" sz="3600" dirty="0"/>
            <a:t>(2019) Stephen Brookfield (Wiley) </a:t>
          </a:r>
        </a:p>
      </dgm:t>
    </dgm:pt>
    <dgm:pt modelId="{73A5B13D-E91B-480E-A91D-D8278D17790A}" type="parTrans" cxnId="{CF9AE064-E3CE-43BB-9169-2BBF25A6381C}">
      <dgm:prSet/>
      <dgm:spPr/>
      <dgm:t>
        <a:bodyPr/>
        <a:lstStyle/>
        <a:p>
          <a:endParaRPr lang="en-US"/>
        </a:p>
      </dgm:t>
    </dgm:pt>
    <dgm:pt modelId="{DA908897-1B94-4D5B-9A4C-953BCF7A7D2E}" type="sibTrans" cxnId="{CF9AE064-E3CE-43BB-9169-2BBF25A6381C}">
      <dgm:prSet/>
      <dgm:spPr/>
      <dgm:t>
        <a:bodyPr/>
        <a:lstStyle/>
        <a:p>
          <a:endParaRPr lang="en-US"/>
        </a:p>
      </dgm:t>
    </dgm:pt>
    <dgm:pt modelId="{3996B586-C51B-4A3E-A362-D0640E6D62F2}">
      <dgm:prSet custT="1"/>
      <dgm:spPr/>
      <dgm:t>
        <a:bodyPr/>
        <a:lstStyle/>
        <a:p>
          <a:r>
            <a:rPr lang="en-US" sz="3600" i="1" dirty="0"/>
            <a:t>The Discussion Book: 50 Great Ways to Get People Talking </a:t>
          </a:r>
          <a:r>
            <a:rPr lang="en-US" sz="3600" dirty="0"/>
            <a:t>(2016) Stephen Brookfield &amp; Steve </a:t>
          </a:r>
          <a:r>
            <a:rPr lang="en-US" sz="3600" dirty="0" err="1"/>
            <a:t>Preskill</a:t>
          </a:r>
          <a:r>
            <a:rPr lang="en-US" sz="3600" dirty="0"/>
            <a:t> (Wiley) </a:t>
          </a:r>
        </a:p>
      </dgm:t>
    </dgm:pt>
    <dgm:pt modelId="{A0AB0B63-FB40-450E-99DC-6646B59A9EF4}" type="parTrans" cxnId="{7A26B4C0-42B7-4882-BCA9-098F8EE13C8E}">
      <dgm:prSet/>
      <dgm:spPr/>
      <dgm:t>
        <a:bodyPr/>
        <a:lstStyle/>
        <a:p>
          <a:endParaRPr lang="en-US"/>
        </a:p>
      </dgm:t>
    </dgm:pt>
    <dgm:pt modelId="{0B544B07-7F58-49FC-B624-368FD00FA53A}" type="sibTrans" cxnId="{7A26B4C0-42B7-4882-BCA9-098F8EE13C8E}">
      <dgm:prSet/>
      <dgm:spPr/>
      <dgm:t>
        <a:bodyPr/>
        <a:lstStyle/>
        <a:p>
          <a:endParaRPr lang="en-US"/>
        </a:p>
      </dgm:t>
    </dgm:pt>
    <dgm:pt modelId="{0388C514-743A-4569-8D14-C6DBFB64616B}">
      <dgm:prSet custT="1"/>
      <dgm:spPr/>
      <dgm:t>
        <a:bodyPr/>
        <a:lstStyle/>
        <a:p>
          <a:r>
            <a:rPr lang="en-US" sz="3600" i="1" dirty="0"/>
            <a:t>Learning as a Way of Leading </a:t>
          </a:r>
          <a:r>
            <a:rPr lang="en-US" sz="3600" dirty="0"/>
            <a:t>(2008) Steve </a:t>
          </a:r>
          <a:r>
            <a:rPr lang="en-US" sz="3600" dirty="0" err="1"/>
            <a:t>Preskill</a:t>
          </a:r>
          <a:r>
            <a:rPr lang="en-US" sz="3600" dirty="0"/>
            <a:t> &amp; </a:t>
          </a:r>
          <a:r>
            <a:rPr lang="en-US" sz="3600" dirty="0" err="1"/>
            <a:t>StephenBrookfield</a:t>
          </a:r>
          <a:r>
            <a:rPr lang="en-US" sz="3600" dirty="0"/>
            <a:t> (Wiley)</a:t>
          </a:r>
        </a:p>
      </dgm:t>
    </dgm:pt>
    <dgm:pt modelId="{C91E6540-0DFA-4C80-AD1C-13E0A0AED22F}" type="parTrans" cxnId="{90D26DBE-BC1B-4808-8DB2-0EAB08273BBA}">
      <dgm:prSet/>
      <dgm:spPr/>
      <dgm:t>
        <a:bodyPr/>
        <a:lstStyle/>
        <a:p>
          <a:endParaRPr lang="en-US"/>
        </a:p>
      </dgm:t>
    </dgm:pt>
    <dgm:pt modelId="{7E0F4B06-B887-4B35-80EB-3BE1CD8516B3}" type="sibTrans" cxnId="{90D26DBE-BC1B-4808-8DB2-0EAB08273BBA}">
      <dgm:prSet/>
      <dgm:spPr/>
      <dgm:t>
        <a:bodyPr/>
        <a:lstStyle/>
        <a:p>
          <a:endParaRPr lang="en-US"/>
        </a:p>
      </dgm:t>
    </dgm:pt>
    <dgm:pt modelId="{72EBD60C-A1F0-4D5B-819D-A5837189223C}" type="pres">
      <dgm:prSet presAssocID="{111D2B40-1C4B-47BC-81D0-052EAA4277C3}" presName="root" presStyleCnt="0">
        <dgm:presLayoutVars>
          <dgm:dir/>
          <dgm:resizeHandles val="exact"/>
        </dgm:presLayoutVars>
      </dgm:prSet>
      <dgm:spPr/>
    </dgm:pt>
    <dgm:pt modelId="{D027078D-1058-495B-A4F8-A8D46D8465F7}" type="pres">
      <dgm:prSet presAssocID="{BC4E7C80-CEDF-4FAF-B169-E49D9CBDC977}" presName="compNode" presStyleCnt="0"/>
      <dgm:spPr/>
    </dgm:pt>
    <dgm:pt modelId="{FD15422F-A7ED-444B-8E75-1FCFB75610C2}" type="pres">
      <dgm:prSet presAssocID="{BC4E7C80-CEDF-4FAF-B169-E49D9CBDC977}" presName="bgRect" presStyleLbl="bgShp" presStyleIdx="0" presStyleCnt="5"/>
      <dgm:spPr/>
    </dgm:pt>
    <dgm:pt modelId="{75605498-E24A-4CFE-A4F0-70862DC66534}" type="pres">
      <dgm:prSet presAssocID="{BC4E7C80-CEDF-4FAF-B169-E49D9CBDC977}" presName="iconRect" presStyleLbl="node1" presStyleIdx="0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16E8D683-29BB-462D-A14D-869814B549AA}" type="pres">
      <dgm:prSet presAssocID="{BC4E7C80-CEDF-4FAF-B169-E49D9CBDC977}" presName="spaceRect" presStyleCnt="0"/>
      <dgm:spPr/>
    </dgm:pt>
    <dgm:pt modelId="{AA53BE8B-CD6D-4C4C-B11F-85BCDC81D637}" type="pres">
      <dgm:prSet presAssocID="{BC4E7C80-CEDF-4FAF-B169-E49D9CBDC977}" presName="parTx" presStyleLbl="revTx" presStyleIdx="0" presStyleCnt="5">
        <dgm:presLayoutVars>
          <dgm:chMax val="0"/>
          <dgm:chPref val="0"/>
        </dgm:presLayoutVars>
      </dgm:prSet>
      <dgm:spPr/>
    </dgm:pt>
    <dgm:pt modelId="{94A7A006-2298-43D6-8422-58258471BF27}" type="pres">
      <dgm:prSet presAssocID="{06D7D0A9-95DE-404F-A3FC-85182AA9362E}" presName="sibTrans" presStyleCnt="0"/>
      <dgm:spPr/>
    </dgm:pt>
    <dgm:pt modelId="{99B90397-7438-4F73-917C-7B7FC6CBE2DD}" type="pres">
      <dgm:prSet presAssocID="{3BC757A3-B992-4C88-9C48-10F0EDAAF91D}" presName="compNode" presStyleCnt="0"/>
      <dgm:spPr/>
    </dgm:pt>
    <dgm:pt modelId="{FB3FDA9C-61E1-41AF-B018-11460A58DFA7}" type="pres">
      <dgm:prSet presAssocID="{3BC757A3-B992-4C88-9C48-10F0EDAAF91D}" presName="bgRect" presStyleLbl="bgShp" presStyleIdx="1" presStyleCnt="5"/>
      <dgm:spPr/>
    </dgm:pt>
    <dgm:pt modelId="{3438423A-6E6F-4DA0-9096-560AADAC0CCD}" type="pres">
      <dgm:prSet presAssocID="{3BC757A3-B992-4C88-9C48-10F0EDAAF91D}" presName="iconRect" presStyleLbl="node1" presStyleIdx="1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48A5F50B-3C27-45B5-AA88-721DF9A6D3DA}" type="pres">
      <dgm:prSet presAssocID="{3BC757A3-B992-4C88-9C48-10F0EDAAF91D}" presName="spaceRect" presStyleCnt="0"/>
      <dgm:spPr/>
    </dgm:pt>
    <dgm:pt modelId="{7117B6AD-9A2E-4F33-86E1-1D110B124B0C}" type="pres">
      <dgm:prSet presAssocID="{3BC757A3-B992-4C88-9C48-10F0EDAAF91D}" presName="parTx" presStyleLbl="revTx" presStyleIdx="1" presStyleCnt="5">
        <dgm:presLayoutVars>
          <dgm:chMax val="0"/>
          <dgm:chPref val="0"/>
        </dgm:presLayoutVars>
      </dgm:prSet>
      <dgm:spPr/>
    </dgm:pt>
    <dgm:pt modelId="{539A86BE-3BDA-4AD4-AB7C-F4345F878E3E}" type="pres">
      <dgm:prSet presAssocID="{0B800116-7E5F-4ADE-9882-8C2E3529723F}" presName="sibTrans" presStyleCnt="0"/>
      <dgm:spPr/>
    </dgm:pt>
    <dgm:pt modelId="{CE88E1D4-0261-46FC-857A-BB282C764000}" type="pres">
      <dgm:prSet presAssocID="{10674F7B-4665-41E6-8347-76FDBE88E5A0}" presName="compNode" presStyleCnt="0"/>
      <dgm:spPr/>
    </dgm:pt>
    <dgm:pt modelId="{ED852347-0A31-4F47-ABD6-A913CBADA089}" type="pres">
      <dgm:prSet presAssocID="{10674F7B-4665-41E6-8347-76FDBE88E5A0}" presName="bgRect" presStyleLbl="bgShp" presStyleIdx="2" presStyleCnt="5"/>
      <dgm:spPr/>
    </dgm:pt>
    <dgm:pt modelId="{AF4F1B9A-16F8-4E69-BEE3-4DD4591CF09B}" type="pres">
      <dgm:prSet presAssocID="{10674F7B-4665-41E6-8347-76FDBE88E5A0}" presName="iconRect" presStyleLbl="node1" presStyleIdx="2" presStyleCnt="5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merang"/>
        </a:ext>
      </dgm:extLst>
    </dgm:pt>
    <dgm:pt modelId="{A2996FDA-A294-4F1A-82B4-69F9C3171C8E}" type="pres">
      <dgm:prSet presAssocID="{10674F7B-4665-41E6-8347-76FDBE88E5A0}" presName="spaceRect" presStyleCnt="0"/>
      <dgm:spPr/>
    </dgm:pt>
    <dgm:pt modelId="{FE08E9C8-3E61-4A5E-BAA1-91FC182C6A8E}" type="pres">
      <dgm:prSet presAssocID="{10674F7B-4665-41E6-8347-76FDBE88E5A0}" presName="parTx" presStyleLbl="revTx" presStyleIdx="2" presStyleCnt="5">
        <dgm:presLayoutVars>
          <dgm:chMax val="0"/>
          <dgm:chPref val="0"/>
        </dgm:presLayoutVars>
      </dgm:prSet>
      <dgm:spPr/>
    </dgm:pt>
    <dgm:pt modelId="{60621D95-DEBC-4DE9-81A4-6FADCC058E42}" type="pres">
      <dgm:prSet presAssocID="{DA908897-1B94-4D5B-9A4C-953BCF7A7D2E}" presName="sibTrans" presStyleCnt="0"/>
      <dgm:spPr/>
    </dgm:pt>
    <dgm:pt modelId="{CE994131-0687-4421-AFEC-CA007393072E}" type="pres">
      <dgm:prSet presAssocID="{3996B586-C51B-4A3E-A362-D0640E6D62F2}" presName="compNode" presStyleCnt="0"/>
      <dgm:spPr/>
    </dgm:pt>
    <dgm:pt modelId="{8F6B4997-DD2A-4552-AEBA-F7AC72B4AF0F}" type="pres">
      <dgm:prSet presAssocID="{3996B586-C51B-4A3E-A362-D0640E6D62F2}" presName="bgRect" presStyleLbl="bgShp" presStyleIdx="3" presStyleCnt="5"/>
      <dgm:spPr/>
    </dgm:pt>
    <dgm:pt modelId="{DFEBC650-CB13-4EB9-A6C7-CE0806D86E47}" type="pres">
      <dgm:prSet presAssocID="{3996B586-C51B-4A3E-A362-D0640E6D62F2}" presName="iconRect" presStyleLbl="node1" presStyleIdx="3" presStyleCnt="5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CFA75D27-E068-46C4-9C7A-651F84371527}" type="pres">
      <dgm:prSet presAssocID="{3996B586-C51B-4A3E-A362-D0640E6D62F2}" presName="spaceRect" presStyleCnt="0"/>
      <dgm:spPr/>
    </dgm:pt>
    <dgm:pt modelId="{D0B9120A-EFB5-4BE6-8A16-2113C5D229A5}" type="pres">
      <dgm:prSet presAssocID="{3996B586-C51B-4A3E-A362-D0640E6D62F2}" presName="parTx" presStyleLbl="revTx" presStyleIdx="3" presStyleCnt="5">
        <dgm:presLayoutVars>
          <dgm:chMax val="0"/>
          <dgm:chPref val="0"/>
        </dgm:presLayoutVars>
      </dgm:prSet>
      <dgm:spPr/>
    </dgm:pt>
    <dgm:pt modelId="{B2601CD8-6F0D-42C0-9563-598CF7F60F0D}" type="pres">
      <dgm:prSet presAssocID="{0B544B07-7F58-49FC-B624-368FD00FA53A}" presName="sibTrans" presStyleCnt="0"/>
      <dgm:spPr/>
    </dgm:pt>
    <dgm:pt modelId="{8DF02884-CAF7-40DB-8BA6-B4ABFB30C39B}" type="pres">
      <dgm:prSet presAssocID="{0388C514-743A-4569-8D14-C6DBFB64616B}" presName="compNode" presStyleCnt="0"/>
      <dgm:spPr/>
    </dgm:pt>
    <dgm:pt modelId="{A2941839-1056-4AA0-A9A7-4DEBF3FFD152}" type="pres">
      <dgm:prSet presAssocID="{0388C514-743A-4569-8D14-C6DBFB64616B}" presName="bgRect" presStyleLbl="bgShp" presStyleIdx="4" presStyleCnt="5" custLinFactNeighborX="-2" custLinFactNeighborY="8177"/>
      <dgm:spPr/>
    </dgm:pt>
    <dgm:pt modelId="{B8CD0CF4-2C44-4C43-9A76-4E6CBBED31F1}" type="pres">
      <dgm:prSet presAssocID="{0388C514-743A-4569-8D14-C6DBFB64616B}" presName="iconRect" presStyleLbl="node1" presStyleIdx="4" presStyleCnt="5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006C6702-791D-4953-84F6-0543426FD212}" type="pres">
      <dgm:prSet presAssocID="{0388C514-743A-4569-8D14-C6DBFB64616B}" presName="spaceRect" presStyleCnt="0"/>
      <dgm:spPr/>
    </dgm:pt>
    <dgm:pt modelId="{3A4887EE-BC05-4770-9392-BA7C248DE2DF}" type="pres">
      <dgm:prSet presAssocID="{0388C514-743A-4569-8D14-C6DBFB64616B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68F0B1C-4732-489E-86B7-B55A0F5DEE59}" srcId="{111D2B40-1C4B-47BC-81D0-052EAA4277C3}" destId="{BC4E7C80-CEDF-4FAF-B169-E49D9CBDC977}" srcOrd="0" destOrd="0" parTransId="{E8B74CC6-F980-42D0-8FC6-CA2D957D4498}" sibTransId="{06D7D0A9-95DE-404F-A3FC-85182AA9362E}"/>
    <dgm:cxn modelId="{CF9AE064-E3CE-43BB-9169-2BBF25A6381C}" srcId="{111D2B40-1C4B-47BC-81D0-052EAA4277C3}" destId="{10674F7B-4665-41E6-8347-76FDBE88E5A0}" srcOrd="2" destOrd="0" parTransId="{73A5B13D-E91B-480E-A91D-D8278D17790A}" sibTransId="{DA908897-1B94-4D5B-9A4C-953BCF7A7D2E}"/>
    <dgm:cxn modelId="{9716B470-B88C-403F-B4BD-73CCBD8B733C}" type="presOf" srcId="{111D2B40-1C4B-47BC-81D0-052EAA4277C3}" destId="{72EBD60C-A1F0-4D5B-819D-A5837189223C}" srcOrd="0" destOrd="0" presId="urn:microsoft.com/office/officeart/2018/2/layout/IconVerticalSolidList"/>
    <dgm:cxn modelId="{1965B488-AA46-40B5-A745-17900A6083F6}" type="presOf" srcId="{3996B586-C51B-4A3E-A362-D0640E6D62F2}" destId="{D0B9120A-EFB5-4BE6-8A16-2113C5D229A5}" srcOrd="0" destOrd="0" presId="urn:microsoft.com/office/officeart/2018/2/layout/IconVerticalSolidList"/>
    <dgm:cxn modelId="{DD50418E-90B4-4930-9C58-BF4CEC89217C}" type="presOf" srcId="{0388C514-743A-4569-8D14-C6DBFB64616B}" destId="{3A4887EE-BC05-4770-9392-BA7C248DE2DF}" srcOrd="0" destOrd="0" presId="urn:microsoft.com/office/officeart/2018/2/layout/IconVerticalSolidList"/>
    <dgm:cxn modelId="{09BEFF95-FD92-4809-A6B2-66CD98F9EBB9}" type="presOf" srcId="{BC4E7C80-CEDF-4FAF-B169-E49D9CBDC977}" destId="{AA53BE8B-CD6D-4C4C-B11F-85BCDC81D637}" srcOrd="0" destOrd="0" presId="urn:microsoft.com/office/officeart/2018/2/layout/IconVerticalSolidList"/>
    <dgm:cxn modelId="{6BA380BA-B695-4820-905B-F8FB61BF0754}" type="presOf" srcId="{10674F7B-4665-41E6-8347-76FDBE88E5A0}" destId="{FE08E9C8-3E61-4A5E-BAA1-91FC182C6A8E}" srcOrd="0" destOrd="0" presId="urn:microsoft.com/office/officeart/2018/2/layout/IconVerticalSolidList"/>
    <dgm:cxn modelId="{90D26DBE-BC1B-4808-8DB2-0EAB08273BBA}" srcId="{111D2B40-1C4B-47BC-81D0-052EAA4277C3}" destId="{0388C514-743A-4569-8D14-C6DBFB64616B}" srcOrd="4" destOrd="0" parTransId="{C91E6540-0DFA-4C80-AD1C-13E0A0AED22F}" sibTransId="{7E0F4B06-B887-4B35-80EB-3BE1CD8516B3}"/>
    <dgm:cxn modelId="{7A26B4C0-42B7-4882-BCA9-098F8EE13C8E}" srcId="{111D2B40-1C4B-47BC-81D0-052EAA4277C3}" destId="{3996B586-C51B-4A3E-A362-D0640E6D62F2}" srcOrd="3" destOrd="0" parTransId="{A0AB0B63-FB40-450E-99DC-6646B59A9EF4}" sibTransId="{0B544B07-7F58-49FC-B624-368FD00FA53A}"/>
    <dgm:cxn modelId="{66A0C4F4-6943-4327-947A-FE45B30E9407}" type="presOf" srcId="{3BC757A3-B992-4C88-9C48-10F0EDAAF91D}" destId="{7117B6AD-9A2E-4F33-86E1-1D110B124B0C}" srcOrd="0" destOrd="0" presId="urn:microsoft.com/office/officeart/2018/2/layout/IconVerticalSolidList"/>
    <dgm:cxn modelId="{FD9967FA-FD68-4855-B572-FCD53FEFB0D4}" srcId="{111D2B40-1C4B-47BC-81D0-052EAA4277C3}" destId="{3BC757A3-B992-4C88-9C48-10F0EDAAF91D}" srcOrd="1" destOrd="0" parTransId="{433F6D6B-9D81-4852-9720-2CFC7411478A}" sibTransId="{0B800116-7E5F-4ADE-9882-8C2E3529723F}"/>
    <dgm:cxn modelId="{BB3A6528-E2FD-460D-9AB0-246EE45D116D}" type="presParOf" srcId="{72EBD60C-A1F0-4D5B-819D-A5837189223C}" destId="{D027078D-1058-495B-A4F8-A8D46D8465F7}" srcOrd="0" destOrd="0" presId="urn:microsoft.com/office/officeart/2018/2/layout/IconVerticalSolidList"/>
    <dgm:cxn modelId="{6651FC90-E36F-41E8-8775-E2C435F96F41}" type="presParOf" srcId="{D027078D-1058-495B-A4F8-A8D46D8465F7}" destId="{FD15422F-A7ED-444B-8E75-1FCFB75610C2}" srcOrd="0" destOrd="0" presId="urn:microsoft.com/office/officeart/2018/2/layout/IconVerticalSolidList"/>
    <dgm:cxn modelId="{73C5402B-37C8-4392-8E1C-C3809BC91AF3}" type="presParOf" srcId="{D027078D-1058-495B-A4F8-A8D46D8465F7}" destId="{75605498-E24A-4CFE-A4F0-70862DC66534}" srcOrd="1" destOrd="0" presId="urn:microsoft.com/office/officeart/2018/2/layout/IconVerticalSolidList"/>
    <dgm:cxn modelId="{20B552FA-41E9-467F-BEA1-10A77A66E832}" type="presParOf" srcId="{D027078D-1058-495B-A4F8-A8D46D8465F7}" destId="{16E8D683-29BB-462D-A14D-869814B549AA}" srcOrd="2" destOrd="0" presId="urn:microsoft.com/office/officeart/2018/2/layout/IconVerticalSolidList"/>
    <dgm:cxn modelId="{478F9E4C-D057-41B8-8C53-A6FAF97919C0}" type="presParOf" srcId="{D027078D-1058-495B-A4F8-A8D46D8465F7}" destId="{AA53BE8B-CD6D-4C4C-B11F-85BCDC81D637}" srcOrd="3" destOrd="0" presId="urn:microsoft.com/office/officeart/2018/2/layout/IconVerticalSolidList"/>
    <dgm:cxn modelId="{FB299BB8-52A3-4ADC-BE00-CF0F2D5770A7}" type="presParOf" srcId="{72EBD60C-A1F0-4D5B-819D-A5837189223C}" destId="{94A7A006-2298-43D6-8422-58258471BF27}" srcOrd="1" destOrd="0" presId="urn:microsoft.com/office/officeart/2018/2/layout/IconVerticalSolidList"/>
    <dgm:cxn modelId="{4B7E95D5-EEF5-4124-9B99-EF3C4EF85EDC}" type="presParOf" srcId="{72EBD60C-A1F0-4D5B-819D-A5837189223C}" destId="{99B90397-7438-4F73-917C-7B7FC6CBE2DD}" srcOrd="2" destOrd="0" presId="urn:microsoft.com/office/officeart/2018/2/layout/IconVerticalSolidList"/>
    <dgm:cxn modelId="{B24BB35E-A700-428B-851F-E9FC00BF4E5B}" type="presParOf" srcId="{99B90397-7438-4F73-917C-7B7FC6CBE2DD}" destId="{FB3FDA9C-61E1-41AF-B018-11460A58DFA7}" srcOrd="0" destOrd="0" presId="urn:microsoft.com/office/officeart/2018/2/layout/IconVerticalSolidList"/>
    <dgm:cxn modelId="{896AFB70-FF4D-4EC9-B845-AC714A8C942A}" type="presParOf" srcId="{99B90397-7438-4F73-917C-7B7FC6CBE2DD}" destId="{3438423A-6E6F-4DA0-9096-560AADAC0CCD}" srcOrd="1" destOrd="0" presId="urn:microsoft.com/office/officeart/2018/2/layout/IconVerticalSolidList"/>
    <dgm:cxn modelId="{523DC6F4-19BF-4E27-8822-0EBD3F153872}" type="presParOf" srcId="{99B90397-7438-4F73-917C-7B7FC6CBE2DD}" destId="{48A5F50B-3C27-45B5-AA88-721DF9A6D3DA}" srcOrd="2" destOrd="0" presId="urn:microsoft.com/office/officeart/2018/2/layout/IconVerticalSolidList"/>
    <dgm:cxn modelId="{ADA3E93A-1BD9-41C4-8B11-EC44E9FBB284}" type="presParOf" srcId="{99B90397-7438-4F73-917C-7B7FC6CBE2DD}" destId="{7117B6AD-9A2E-4F33-86E1-1D110B124B0C}" srcOrd="3" destOrd="0" presId="urn:microsoft.com/office/officeart/2018/2/layout/IconVerticalSolidList"/>
    <dgm:cxn modelId="{DE1AE8D2-0C3E-414B-A09D-72319FBD0034}" type="presParOf" srcId="{72EBD60C-A1F0-4D5B-819D-A5837189223C}" destId="{539A86BE-3BDA-4AD4-AB7C-F4345F878E3E}" srcOrd="3" destOrd="0" presId="urn:microsoft.com/office/officeart/2018/2/layout/IconVerticalSolidList"/>
    <dgm:cxn modelId="{45C7B4F6-F295-462E-AB41-595027F8647D}" type="presParOf" srcId="{72EBD60C-A1F0-4D5B-819D-A5837189223C}" destId="{CE88E1D4-0261-46FC-857A-BB282C764000}" srcOrd="4" destOrd="0" presId="urn:microsoft.com/office/officeart/2018/2/layout/IconVerticalSolidList"/>
    <dgm:cxn modelId="{86DA61A1-A5A3-4EE1-AFB4-D7BE712EFB3A}" type="presParOf" srcId="{CE88E1D4-0261-46FC-857A-BB282C764000}" destId="{ED852347-0A31-4F47-ABD6-A913CBADA089}" srcOrd="0" destOrd="0" presId="urn:microsoft.com/office/officeart/2018/2/layout/IconVerticalSolidList"/>
    <dgm:cxn modelId="{BAB0B8B3-DBD2-4FC8-B207-38461F551404}" type="presParOf" srcId="{CE88E1D4-0261-46FC-857A-BB282C764000}" destId="{AF4F1B9A-16F8-4E69-BEE3-4DD4591CF09B}" srcOrd="1" destOrd="0" presId="urn:microsoft.com/office/officeart/2018/2/layout/IconVerticalSolidList"/>
    <dgm:cxn modelId="{BE9164CE-7C60-4A43-89C5-5AF163C04D0C}" type="presParOf" srcId="{CE88E1D4-0261-46FC-857A-BB282C764000}" destId="{A2996FDA-A294-4F1A-82B4-69F9C3171C8E}" srcOrd="2" destOrd="0" presId="urn:microsoft.com/office/officeart/2018/2/layout/IconVerticalSolidList"/>
    <dgm:cxn modelId="{DCAC3F87-7F24-4462-84D3-F55B820D4231}" type="presParOf" srcId="{CE88E1D4-0261-46FC-857A-BB282C764000}" destId="{FE08E9C8-3E61-4A5E-BAA1-91FC182C6A8E}" srcOrd="3" destOrd="0" presId="urn:microsoft.com/office/officeart/2018/2/layout/IconVerticalSolidList"/>
    <dgm:cxn modelId="{62BAD507-2468-4A21-97F3-402B0512AF0B}" type="presParOf" srcId="{72EBD60C-A1F0-4D5B-819D-A5837189223C}" destId="{60621D95-DEBC-4DE9-81A4-6FADCC058E42}" srcOrd="5" destOrd="0" presId="urn:microsoft.com/office/officeart/2018/2/layout/IconVerticalSolidList"/>
    <dgm:cxn modelId="{6EF44243-ECD2-487A-9FF9-7F3E5C4127A4}" type="presParOf" srcId="{72EBD60C-A1F0-4D5B-819D-A5837189223C}" destId="{CE994131-0687-4421-AFEC-CA007393072E}" srcOrd="6" destOrd="0" presId="urn:microsoft.com/office/officeart/2018/2/layout/IconVerticalSolidList"/>
    <dgm:cxn modelId="{95DB31DB-22EB-4033-A2E6-B10ABAEE5767}" type="presParOf" srcId="{CE994131-0687-4421-AFEC-CA007393072E}" destId="{8F6B4997-DD2A-4552-AEBA-F7AC72B4AF0F}" srcOrd="0" destOrd="0" presId="urn:microsoft.com/office/officeart/2018/2/layout/IconVerticalSolidList"/>
    <dgm:cxn modelId="{442DFF27-8CE7-4FFD-8666-5B50F58C8826}" type="presParOf" srcId="{CE994131-0687-4421-AFEC-CA007393072E}" destId="{DFEBC650-CB13-4EB9-A6C7-CE0806D86E47}" srcOrd="1" destOrd="0" presId="urn:microsoft.com/office/officeart/2018/2/layout/IconVerticalSolidList"/>
    <dgm:cxn modelId="{0DDA2093-D28B-4DD3-A3CD-D7A4C62DB6C0}" type="presParOf" srcId="{CE994131-0687-4421-AFEC-CA007393072E}" destId="{CFA75D27-E068-46C4-9C7A-651F84371527}" srcOrd="2" destOrd="0" presId="urn:microsoft.com/office/officeart/2018/2/layout/IconVerticalSolidList"/>
    <dgm:cxn modelId="{F4AE186B-7864-4F88-B9BF-305CB7FD3D80}" type="presParOf" srcId="{CE994131-0687-4421-AFEC-CA007393072E}" destId="{D0B9120A-EFB5-4BE6-8A16-2113C5D229A5}" srcOrd="3" destOrd="0" presId="urn:microsoft.com/office/officeart/2018/2/layout/IconVerticalSolidList"/>
    <dgm:cxn modelId="{804AF3CC-8F1E-476F-80C2-F61B23385D6E}" type="presParOf" srcId="{72EBD60C-A1F0-4D5B-819D-A5837189223C}" destId="{B2601CD8-6F0D-42C0-9563-598CF7F60F0D}" srcOrd="7" destOrd="0" presId="urn:microsoft.com/office/officeart/2018/2/layout/IconVerticalSolidList"/>
    <dgm:cxn modelId="{179897CF-E89B-4AB8-B5DB-AE585E194097}" type="presParOf" srcId="{72EBD60C-A1F0-4D5B-819D-A5837189223C}" destId="{8DF02884-CAF7-40DB-8BA6-B4ABFB30C39B}" srcOrd="8" destOrd="0" presId="urn:microsoft.com/office/officeart/2018/2/layout/IconVerticalSolidList"/>
    <dgm:cxn modelId="{3171A0CC-E202-4BAC-9C86-8B4C7C8DC129}" type="presParOf" srcId="{8DF02884-CAF7-40DB-8BA6-B4ABFB30C39B}" destId="{A2941839-1056-4AA0-A9A7-4DEBF3FFD152}" srcOrd="0" destOrd="0" presId="urn:microsoft.com/office/officeart/2018/2/layout/IconVerticalSolidList"/>
    <dgm:cxn modelId="{C467BE0C-6706-4B52-B4B9-891D5176B16C}" type="presParOf" srcId="{8DF02884-CAF7-40DB-8BA6-B4ABFB30C39B}" destId="{B8CD0CF4-2C44-4C43-9A76-4E6CBBED31F1}" srcOrd="1" destOrd="0" presId="urn:microsoft.com/office/officeart/2018/2/layout/IconVerticalSolidList"/>
    <dgm:cxn modelId="{04B9C704-BEA7-4060-BC51-C8A385080CBD}" type="presParOf" srcId="{8DF02884-CAF7-40DB-8BA6-B4ABFB30C39B}" destId="{006C6702-791D-4953-84F6-0543426FD212}" srcOrd="2" destOrd="0" presId="urn:microsoft.com/office/officeart/2018/2/layout/IconVerticalSolidList"/>
    <dgm:cxn modelId="{D0561BFE-7141-493E-8D31-598B9CF3D7DF}" type="presParOf" srcId="{8DF02884-CAF7-40DB-8BA6-B4ABFB30C39B}" destId="{3A4887EE-BC05-4770-9392-BA7C248DE2D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F1F46A-D4FA-411E-995D-7EC36928465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91D3CA0-3C6B-45B6-90DE-3DAC0F78D7E4}">
      <dgm:prSet custT="1"/>
      <dgm:spPr/>
      <dgm:t>
        <a:bodyPr/>
        <a:lstStyle/>
        <a:p>
          <a:r>
            <a:rPr lang="en-US" sz="4400" dirty="0"/>
            <a:t>We try to see our decisions, actions &amp; practices from multiple viewpoints &amp; in multiple contexts</a:t>
          </a:r>
        </a:p>
      </dgm:t>
    </dgm:pt>
    <dgm:pt modelId="{69E546BF-28DD-4E0C-923F-29E60D90D3C2}" type="parTrans" cxnId="{976FB6F2-BC1B-4BAA-936F-70C5D070A670}">
      <dgm:prSet/>
      <dgm:spPr/>
      <dgm:t>
        <a:bodyPr/>
        <a:lstStyle/>
        <a:p>
          <a:endParaRPr lang="en-US"/>
        </a:p>
      </dgm:t>
    </dgm:pt>
    <dgm:pt modelId="{6A2F9924-6369-43DB-B879-914600EAFD5A}" type="sibTrans" cxnId="{976FB6F2-BC1B-4BAA-936F-70C5D070A670}">
      <dgm:prSet/>
      <dgm:spPr/>
      <dgm:t>
        <a:bodyPr/>
        <a:lstStyle/>
        <a:p>
          <a:endParaRPr lang="en-US"/>
        </a:p>
      </dgm:t>
    </dgm:pt>
    <dgm:pt modelId="{C8B591FF-F4B6-4960-ACDB-98376081CB46}">
      <dgm:prSet/>
      <dgm:spPr/>
      <dgm:t>
        <a:bodyPr/>
        <a:lstStyle/>
        <a:p>
          <a:r>
            <a:rPr lang="en-US" dirty="0"/>
            <a:t>We engage in </a:t>
          </a:r>
          <a:r>
            <a:rPr lang="en-US" b="1" i="1" dirty="0"/>
            <a:t>perspective taking</a:t>
          </a:r>
          <a:r>
            <a:rPr lang="en-US" dirty="0"/>
            <a:t>:  seeing things as others see them – how does this look from your POV?</a:t>
          </a:r>
        </a:p>
      </dgm:t>
    </dgm:pt>
    <dgm:pt modelId="{135B4AB7-8D73-4810-AC77-660D96270EED}" type="parTrans" cxnId="{C017E10E-F4B6-4A08-B717-7BAACD3C67C0}">
      <dgm:prSet/>
      <dgm:spPr/>
      <dgm:t>
        <a:bodyPr/>
        <a:lstStyle/>
        <a:p>
          <a:endParaRPr lang="en-US"/>
        </a:p>
      </dgm:t>
    </dgm:pt>
    <dgm:pt modelId="{C4EC3A16-C5B0-4743-B429-F709876B0904}" type="sibTrans" cxnId="{C017E10E-F4B6-4A08-B717-7BAACD3C67C0}">
      <dgm:prSet/>
      <dgm:spPr/>
      <dgm:t>
        <a:bodyPr/>
        <a:lstStyle/>
        <a:p>
          <a:endParaRPr lang="en-US"/>
        </a:p>
      </dgm:t>
    </dgm:pt>
    <dgm:pt modelId="{F78C1DA5-84E5-4E3A-9FC1-2B4B81775715}">
      <dgm:prSet custT="1"/>
      <dgm:spPr/>
      <dgm:t>
        <a:bodyPr/>
        <a:lstStyle/>
        <a:p>
          <a:r>
            <a:rPr lang="en-US" sz="4400" dirty="0"/>
            <a:t>We constantly open ourselves to new experiences &amp; seek out new information to challenge ourselves</a:t>
          </a:r>
        </a:p>
      </dgm:t>
    </dgm:pt>
    <dgm:pt modelId="{6CCE3C62-D41B-4023-A861-932624D74D19}" type="parTrans" cxnId="{17B53882-BE50-4D5C-AE62-089088021C2C}">
      <dgm:prSet/>
      <dgm:spPr/>
      <dgm:t>
        <a:bodyPr/>
        <a:lstStyle/>
        <a:p>
          <a:endParaRPr lang="en-US"/>
        </a:p>
      </dgm:t>
    </dgm:pt>
    <dgm:pt modelId="{301F6A67-6861-43B9-BF55-9A30539CD752}" type="sibTrans" cxnId="{17B53882-BE50-4D5C-AE62-089088021C2C}">
      <dgm:prSet/>
      <dgm:spPr/>
      <dgm:t>
        <a:bodyPr/>
        <a:lstStyle/>
        <a:p>
          <a:endParaRPr lang="en-US"/>
        </a:p>
      </dgm:t>
    </dgm:pt>
    <dgm:pt modelId="{0E54AE96-7A3D-4F8C-8758-35B3C7329527}">
      <dgm:prSet custT="1"/>
      <dgm:spPr/>
      <dgm:t>
        <a:bodyPr/>
        <a:lstStyle/>
        <a:p>
          <a:r>
            <a:rPr lang="en-US" sz="4800" dirty="0"/>
            <a:t>We practice self-criticism</a:t>
          </a:r>
        </a:p>
      </dgm:t>
    </dgm:pt>
    <dgm:pt modelId="{70F87F5C-93AA-4C66-B7CF-0DD882F0AB28}" type="parTrans" cxnId="{20C43403-FA31-45B0-B16F-1FB3D25AAB50}">
      <dgm:prSet/>
      <dgm:spPr/>
      <dgm:t>
        <a:bodyPr/>
        <a:lstStyle/>
        <a:p>
          <a:endParaRPr lang="en-US"/>
        </a:p>
      </dgm:t>
    </dgm:pt>
    <dgm:pt modelId="{D551730A-E555-410A-8322-18E52539DF46}" type="sibTrans" cxnId="{20C43403-FA31-45B0-B16F-1FB3D25AAB50}">
      <dgm:prSet/>
      <dgm:spPr/>
      <dgm:t>
        <a:bodyPr/>
        <a:lstStyle/>
        <a:p>
          <a:endParaRPr lang="en-US"/>
        </a:p>
      </dgm:t>
    </dgm:pt>
    <dgm:pt modelId="{CDB62799-A76B-2542-94E8-19017E3BF710}" type="pres">
      <dgm:prSet presAssocID="{73F1F46A-D4FA-411E-995D-7EC369284659}" presName="vert0" presStyleCnt="0">
        <dgm:presLayoutVars>
          <dgm:dir/>
          <dgm:animOne val="branch"/>
          <dgm:animLvl val="lvl"/>
        </dgm:presLayoutVars>
      </dgm:prSet>
      <dgm:spPr/>
    </dgm:pt>
    <dgm:pt modelId="{FA2B645A-D3C7-054A-ADBB-D02AE356C9A5}" type="pres">
      <dgm:prSet presAssocID="{891D3CA0-3C6B-45B6-90DE-3DAC0F78D7E4}" presName="thickLine" presStyleLbl="alignNode1" presStyleIdx="0" presStyleCnt="4"/>
      <dgm:spPr/>
    </dgm:pt>
    <dgm:pt modelId="{EB4C7109-AFFA-B24E-AFE9-71EA74B2E96A}" type="pres">
      <dgm:prSet presAssocID="{891D3CA0-3C6B-45B6-90DE-3DAC0F78D7E4}" presName="horz1" presStyleCnt="0"/>
      <dgm:spPr/>
    </dgm:pt>
    <dgm:pt modelId="{093848BF-A55E-444D-9115-7484B0485F33}" type="pres">
      <dgm:prSet presAssocID="{891D3CA0-3C6B-45B6-90DE-3DAC0F78D7E4}" presName="tx1" presStyleLbl="revTx" presStyleIdx="0" presStyleCnt="4"/>
      <dgm:spPr/>
    </dgm:pt>
    <dgm:pt modelId="{D5D37057-03EC-0644-B2A1-F68417DC46DF}" type="pres">
      <dgm:prSet presAssocID="{891D3CA0-3C6B-45B6-90DE-3DAC0F78D7E4}" presName="vert1" presStyleCnt="0"/>
      <dgm:spPr/>
    </dgm:pt>
    <dgm:pt modelId="{9FBBFB0B-511B-FE42-B218-2C81DDC726B3}" type="pres">
      <dgm:prSet presAssocID="{C8B591FF-F4B6-4960-ACDB-98376081CB46}" presName="thickLine" presStyleLbl="alignNode1" presStyleIdx="1" presStyleCnt="4"/>
      <dgm:spPr/>
    </dgm:pt>
    <dgm:pt modelId="{457B76B5-58E4-AB4B-A82C-821CF743F808}" type="pres">
      <dgm:prSet presAssocID="{C8B591FF-F4B6-4960-ACDB-98376081CB46}" presName="horz1" presStyleCnt="0"/>
      <dgm:spPr/>
    </dgm:pt>
    <dgm:pt modelId="{7386B18E-4747-C947-ABBC-ABD2F185AF30}" type="pres">
      <dgm:prSet presAssocID="{C8B591FF-F4B6-4960-ACDB-98376081CB46}" presName="tx1" presStyleLbl="revTx" presStyleIdx="1" presStyleCnt="4"/>
      <dgm:spPr/>
    </dgm:pt>
    <dgm:pt modelId="{8322E8B6-2247-4C4D-9D89-4DA3A91C6F2D}" type="pres">
      <dgm:prSet presAssocID="{C8B591FF-F4B6-4960-ACDB-98376081CB46}" presName="vert1" presStyleCnt="0"/>
      <dgm:spPr/>
    </dgm:pt>
    <dgm:pt modelId="{5C459787-44C4-EC48-820B-0D74A68F1E9F}" type="pres">
      <dgm:prSet presAssocID="{F78C1DA5-84E5-4E3A-9FC1-2B4B81775715}" presName="thickLine" presStyleLbl="alignNode1" presStyleIdx="2" presStyleCnt="4"/>
      <dgm:spPr/>
    </dgm:pt>
    <dgm:pt modelId="{80909D51-0CC2-FA40-A937-722AEB48D835}" type="pres">
      <dgm:prSet presAssocID="{F78C1DA5-84E5-4E3A-9FC1-2B4B81775715}" presName="horz1" presStyleCnt="0"/>
      <dgm:spPr/>
    </dgm:pt>
    <dgm:pt modelId="{A7CBD383-1CDB-364A-9910-EB2B8E565465}" type="pres">
      <dgm:prSet presAssocID="{F78C1DA5-84E5-4E3A-9FC1-2B4B81775715}" presName="tx1" presStyleLbl="revTx" presStyleIdx="2" presStyleCnt="4"/>
      <dgm:spPr/>
    </dgm:pt>
    <dgm:pt modelId="{F8C0ACC7-AA79-A644-8C5A-27F3C742352A}" type="pres">
      <dgm:prSet presAssocID="{F78C1DA5-84E5-4E3A-9FC1-2B4B81775715}" presName="vert1" presStyleCnt="0"/>
      <dgm:spPr/>
    </dgm:pt>
    <dgm:pt modelId="{FCDCC368-F722-FB4E-88C5-2A8A2F703535}" type="pres">
      <dgm:prSet presAssocID="{0E54AE96-7A3D-4F8C-8758-35B3C7329527}" presName="thickLine" presStyleLbl="alignNode1" presStyleIdx="3" presStyleCnt="4"/>
      <dgm:spPr/>
    </dgm:pt>
    <dgm:pt modelId="{2DB7A091-BC91-BF46-BCAC-2AE7ED29EAB5}" type="pres">
      <dgm:prSet presAssocID="{0E54AE96-7A3D-4F8C-8758-35B3C7329527}" presName="horz1" presStyleCnt="0"/>
      <dgm:spPr/>
    </dgm:pt>
    <dgm:pt modelId="{DB4C67BB-44DA-6D4C-B490-7EA0808DBC6B}" type="pres">
      <dgm:prSet presAssocID="{0E54AE96-7A3D-4F8C-8758-35B3C7329527}" presName="tx1" presStyleLbl="revTx" presStyleIdx="3" presStyleCnt="4"/>
      <dgm:spPr/>
    </dgm:pt>
    <dgm:pt modelId="{510BDD5D-A440-B341-B73C-ED9EBF8C842B}" type="pres">
      <dgm:prSet presAssocID="{0E54AE96-7A3D-4F8C-8758-35B3C7329527}" presName="vert1" presStyleCnt="0"/>
      <dgm:spPr/>
    </dgm:pt>
  </dgm:ptLst>
  <dgm:cxnLst>
    <dgm:cxn modelId="{2AD51C00-8EA9-534F-9349-A54C6EDA34A1}" type="presOf" srcId="{C8B591FF-F4B6-4960-ACDB-98376081CB46}" destId="{7386B18E-4747-C947-ABBC-ABD2F185AF30}" srcOrd="0" destOrd="0" presId="urn:microsoft.com/office/officeart/2008/layout/LinedList"/>
    <dgm:cxn modelId="{20C43403-FA31-45B0-B16F-1FB3D25AAB50}" srcId="{73F1F46A-D4FA-411E-995D-7EC369284659}" destId="{0E54AE96-7A3D-4F8C-8758-35B3C7329527}" srcOrd="3" destOrd="0" parTransId="{70F87F5C-93AA-4C66-B7CF-0DD882F0AB28}" sibTransId="{D551730A-E555-410A-8322-18E52539DF46}"/>
    <dgm:cxn modelId="{C017E10E-F4B6-4A08-B717-7BAACD3C67C0}" srcId="{73F1F46A-D4FA-411E-995D-7EC369284659}" destId="{C8B591FF-F4B6-4960-ACDB-98376081CB46}" srcOrd="1" destOrd="0" parTransId="{135B4AB7-8D73-4810-AC77-660D96270EED}" sibTransId="{C4EC3A16-C5B0-4743-B429-F709876B0904}"/>
    <dgm:cxn modelId="{7433C247-D267-1846-B8C6-7F9F18BFEBE9}" type="presOf" srcId="{73F1F46A-D4FA-411E-995D-7EC369284659}" destId="{CDB62799-A76B-2542-94E8-19017E3BF710}" srcOrd="0" destOrd="0" presId="urn:microsoft.com/office/officeart/2008/layout/LinedList"/>
    <dgm:cxn modelId="{0C516B4D-AC9C-D24B-87A2-BF6D263DB944}" type="presOf" srcId="{F78C1DA5-84E5-4E3A-9FC1-2B4B81775715}" destId="{A7CBD383-1CDB-364A-9910-EB2B8E565465}" srcOrd="0" destOrd="0" presId="urn:microsoft.com/office/officeart/2008/layout/LinedList"/>
    <dgm:cxn modelId="{17B53882-BE50-4D5C-AE62-089088021C2C}" srcId="{73F1F46A-D4FA-411E-995D-7EC369284659}" destId="{F78C1DA5-84E5-4E3A-9FC1-2B4B81775715}" srcOrd="2" destOrd="0" parTransId="{6CCE3C62-D41B-4023-A861-932624D74D19}" sibTransId="{301F6A67-6861-43B9-BF55-9A30539CD752}"/>
    <dgm:cxn modelId="{90FCEAAB-72D9-B047-991D-45C782DA4850}" type="presOf" srcId="{891D3CA0-3C6B-45B6-90DE-3DAC0F78D7E4}" destId="{093848BF-A55E-444D-9115-7484B0485F33}" srcOrd="0" destOrd="0" presId="urn:microsoft.com/office/officeart/2008/layout/LinedList"/>
    <dgm:cxn modelId="{C8C54FB6-E0BF-1B44-A97C-47A3CDA2195D}" type="presOf" srcId="{0E54AE96-7A3D-4F8C-8758-35B3C7329527}" destId="{DB4C67BB-44DA-6D4C-B490-7EA0808DBC6B}" srcOrd="0" destOrd="0" presId="urn:microsoft.com/office/officeart/2008/layout/LinedList"/>
    <dgm:cxn modelId="{976FB6F2-BC1B-4BAA-936F-70C5D070A670}" srcId="{73F1F46A-D4FA-411E-995D-7EC369284659}" destId="{891D3CA0-3C6B-45B6-90DE-3DAC0F78D7E4}" srcOrd="0" destOrd="0" parTransId="{69E546BF-28DD-4E0C-923F-29E60D90D3C2}" sibTransId="{6A2F9924-6369-43DB-B879-914600EAFD5A}"/>
    <dgm:cxn modelId="{E6FF12B1-7612-7E4E-B854-7C56D2DE19AF}" type="presParOf" srcId="{CDB62799-A76B-2542-94E8-19017E3BF710}" destId="{FA2B645A-D3C7-054A-ADBB-D02AE356C9A5}" srcOrd="0" destOrd="0" presId="urn:microsoft.com/office/officeart/2008/layout/LinedList"/>
    <dgm:cxn modelId="{160406B9-64E5-FF4C-860A-8EF11C51BABC}" type="presParOf" srcId="{CDB62799-A76B-2542-94E8-19017E3BF710}" destId="{EB4C7109-AFFA-B24E-AFE9-71EA74B2E96A}" srcOrd="1" destOrd="0" presId="urn:microsoft.com/office/officeart/2008/layout/LinedList"/>
    <dgm:cxn modelId="{F9893924-4EEE-3B42-A581-9A708AEE2319}" type="presParOf" srcId="{EB4C7109-AFFA-B24E-AFE9-71EA74B2E96A}" destId="{093848BF-A55E-444D-9115-7484B0485F33}" srcOrd="0" destOrd="0" presId="urn:microsoft.com/office/officeart/2008/layout/LinedList"/>
    <dgm:cxn modelId="{C3C93584-C020-004D-B52C-C82A978B2FD3}" type="presParOf" srcId="{EB4C7109-AFFA-B24E-AFE9-71EA74B2E96A}" destId="{D5D37057-03EC-0644-B2A1-F68417DC46DF}" srcOrd="1" destOrd="0" presId="urn:microsoft.com/office/officeart/2008/layout/LinedList"/>
    <dgm:cxn modelId="{FB02E569-E4BC-7E4E-8BAE-0BECBFC3CFAD}" type="presParOf" srcId="{CDB62799-A76B-2542-94E8-19017E3BF710}" destId="{9FBBFB0B-511B-FE42-B218-2C81DDC726B3}" srcOrd="2" destOrd="0" presId="urn:microsoft.com/office/officeart/2008/layout/LinedList"/>
    <dgm:cxn modelId="{C69F2FA2-FD2F-DC4F-AB11-683EA49579F3}" type="presParOf" srcId="{CDB62799-A76B-2542-94E8-19017E3BF710}" destId="{457B76B5-58E4-AB4B-A82C-821CF743F808}" srcOrd="3" destOrd="0" presId="urn:microsoft.com/office/officeart/2008/layout/LinedList"/>
    <dgm:cxn modelId="{35959AA6-BB03-2947-BEB9-C9FFF26D30BF}" type="presParOf" srcId="{457B76B5-58E4-AB4B-A82C-821CF743F808}" destId="{7386B18E-4747-C947-ABBC-ABD2F185AF30}" srcOrd="0" destOrd="0" presId="urn:microsoft.com/office/officeart/2008/layout/LinedList"/>
    <dgm:cxn modelId="{6D617BA5-DB74-1947-8764-EB2A35928179}" type="presParOf" srcId="{457B76B5-58E4-AB4B-A82C-821CF743F808}" destId="{8322E8B6-2247-4C4D-9D89-4DA3A91C6F2D}" srcOrd="1" destOrd="0" presId="urn:microsoft.com/office/officeart/2008/layout/LinedList"/>
    <dgm:cxn modelId="{D80F5F21-02D1-1242-9095-C50A9DAAB562}" type="presParOf" srcId="{CDB62799-A76B-2542-94E8-19017E3BF710}" destId="{5C459787-44C4-EC48-820B-0D74A68F1E9F}" srcOrd="4" destOrd="0" presId="urn:microsoft.com/office/officeart/2008/layout/LinedList"/>
    <dgm:cxn modelId="{A422C7C9-F896-1849-AD89-B66CBF220247}" type="presParOf" srcId="{CDB62799-A76B-2542-94E8-19017E3BF710}" destId="{80909D51-0CC2-FA40-A937-722AEB48D835}" srcOrd="5" destOrd="0" presId="urn:microsoft.com/office/officeart/2008/layout/LinedList"/>
    <dgm:cxn modelId="{E275520E-7FD6-B74E-9393-2CAB5BDE1F97}" type="presParOf" srcId="{80909D51-0CC2-FA40-A937-722AEB48D835}" destId="{A7CBD383-1CDB-364A-9910-EB2B8E565465}" srcOrd="0" destOrd="0" presId="urn:microsoft.com/office/officeart/2008/layout/LinedList"/>
    <dgm:cxn modelId="{FAE1DA9B-9655-3443-AC6F-13CC76D040CE}" type="presParOf" srcId="{80909D51-0CC2-FA40-A937-722AEB48D835}" destId="{F8C0ACC7-AA79-A644-8C5A-27F3C742352A}" srcOrd="1" destOrd="0" presId="urn:microsoft.com/office/officeart/2008/layout/LinedList"/>
    <dgm:cxn modelId="{65C26636-2CDA-ED41-B19D-1AC18C4A5DBB}" type="presParOf" srcId="{CDB62799-A76B-2542-94E8-19017E3BF710}" destId="{FCDCC368-F722-FB4E-88C5-2A8A2F703535}" srcOrd="6" destOrd="0" presId="urn:microsoft.com/office/officeart/2008/layout/LinedList"/>
    <dgm:cxn modelId="{330D68E5-73AD-1549-BDDE-B4E83AEB926A}" type="presParOf" srcId="{CDB62799-A76B-2542-94E8-19017E3BF710}" destId="{2DB7A091-BC91-BF46-BCAC-2AE7ED29EAB5}" srcOrd="7" destOrd="0" presId="urn:microsoft.com/office/officeart/2008/layout/LinedList"/>
    <dgm:cxn modelId="{B1145F2A-6DE9-4B4A-9CAE-CFB8202EAA53}" type="presParOf" srcId="{2DB7A091-BC91-BF46-BCAC-2AE7ED29EAB5}" destId="{DB4C67BB-44DA-6D4C-B490-7EA0808DBC6B}" srcOrd="0" destOrd="0" presId="urn:microsoft.com/office/officeart/2008/layout/LinedList"/>
    <dgm:cxn modelId="{75E9C146-B662-A946-812B-5625EDC095E3}" type="presParOf" srcId="{2DB7A091-BC91-BF46-BCAC-2AE7ED29EAB5}" destId="{510BDD5D-A440-B341-B73C-ED9EBF8C842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AA625D-482E-43CE-AF9E-508E5C91F9E3}" type="doc">
      <dgm:prSet loTypeId="urn:microsoft.com/office/officeart/2005/8/layout/matrix3" loCatId="matrix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0B5AC5-E97F-42F5-99D2-7CB1A0445254}">
      <dgm:prSet custT="1"/>
      <dgm:spPr/>
      <dgm:t>
        <a:bodyPr/>
        <a:lstStyle/>
        <a:p>
          <a:r>
            <a:rPr kumimoji="1" lang="en-US" sz="3600" dirty="0"/>
            <a:t>Based on Assessed Evidence or Experience </a:t>
          </a:r>
          <a:endParaRPr lang="en-US" sz="3600" dirty="0"/>
        </a:p>
      </dgm:t>
    </dgm:pt>
    <dgm:pt modelId="{9CA47DC6-1D3A-40C1-8033-7864CD3A7694}" type="parTrans" cxnId="{A65A9A88-3D30-4D79-8C30-5882077E8920}">
      <dgm:prSet/>
      <dgm:spPr/>
      <dgm:t>
        <a:bodyPr/>
        <a:lstStyle/>
        <a:p>
          <a:endParaRPr lang="en-US"/>
        </a:p>
      </dgm:t>
    </dgm:pt>
    <dgm:pt modelId="{7948A182-73D5-4C1B-A6BB-FC3196B8E367}" type="sibTrans" cxnId="{A65A9A88-3D30-4D79-8C30-5882077E8920}">
      <dgm:prSet/>
      <dgm:spPr/>
      <dgm:t>
        <a:bodyPr/>
        <a:lstStyle/>
        <a:p>
          <a:endParaRPr lang="en-US"/>
        </a:p>
      </dgm:t>
    </dgm:pt>
    <dgm:pt modelId="{12BD17AA-4607-498F-B820-69ED58FE90F6}">
      <dgm:prSet custT="1"/>
      <dgm:spPr/>
      <dgm:t>
        <a:bodyPr/>
        <a:lstStyle/>
        <a:p>
          <a:r>
            <a:rPr kumimoji="1" lang="en-US" sz="3600" dirty="0"/>
            <a:t>Have their Assumptions Known &amp; Checked</a:t>
          </a:r>
          <a:endParaRPr lang="en-US" sz="3600" dirty="0"/>
        </a:p>
      </dgm:t>
    </dgm:pt>
    <dgm:pt modelId="{BEF7F159-8236-4018-81BF-4BEAAB03F4A5}" type="parTrans" cxnId="{A9F59C67-9DAF-4625-AC9C-58733F3365F9}">
      <dgm:prSet/>
      <dgm:spPr/>
      <dgm:t>
        <a:bodyPr/>
        <a:lstStyle/>
        <a:p>
          <a:endParaRPr lang="en-US"/>
        </a:p>
      </dgm:t>
    </dgm:pt>
    <dgm:pt modelId="{857ADEA6-0E7D-4EB2-AE9E-B8A184CEAFE3}" type="sibTrans" cxnId="{A9F59C67-9DAF-4625-AC9C-58733F3365F9}">
      <dgm:prSet/>
      <dgm:spPr/>
      <dgm:t>
        <a:bodyPr/>
        <a:lstStyle/>
        <a:p>
          <a:endParaRPr lang="en-US"/>
        </a:p>
      </dgm:t>
    </dgm:pt>
    <dgm:pt modelId="{20CB4C62-4B1A-4A10-BC9F-35992550EEB1}">
      <dgm:prSet custT="1"/>
      <dgm:spPr/>
      <dgm:t>
        <a:bodyPr/>
        <a:lstStyle/>
        <a:p>
          <a:r>
            <a:rPr kumimoji="1" lang="en-US" sz="3600" dirty="0"/>
            <a:t>Stand a Good Chance of Achieving Their Intended Consequences</a:t>
          </a:r>
          <a:endParaRPr lang="en-US" sz="3600" dirty="0"/>
        </a:p>
      </dgm:t>
    </dgm:pt>
    <dgm:pt modelId="{03BCC908-1961-450A-8C2F-9D051A32E1AD}" type="parTrans" cxnId="{7EFB49D3-667F-40E2-87AA-147519086967}">
      <dgm:prSet/>
      <dgm:spPr/>
      <dgm:t>
        <a:bodyPr/>
        <a:lstStyle/>
        <a:p>
          <a:endParaRPr lang="en-US"/>
        </a:p>
      </dgm:t>
    </dgm:pt>
    <dgm:pt modelId="{D0EC362D-A555-4BA1-AA76-30FF0FC051D5}" type="sibTrans" cxnId="{7EFB49D3-667F-40E2-87AA-147519086967}">
      <dgm:prSet/>
      <dgm:spPr/>
      <dgm:t>
        <a:bodyPr/>
        <a:lstStyle/>
        <a:p>
          <a:endParaRPr lang="en-US"/>
        </a:p>
      </dgm:t>
    </dgm:pt>
    <dgm:pt modelId="{E69888A3-540E-4E3D-A116-E1380F24E0CA}">
      <dgm:prSet custT="1"/>
      <dgm:spPr/>
      <dgm:t>
        <a:bodyPr/>
        <a:lstStyle/>
        <a:p>
          <a:r>
            <a:rPr lang="en-US" sz="3600" dirty="0"/>
            <a:t>Can Be Clearly Explained to an Interested 3</a:t>
          </a:r>
          <a:r>
            <a:rPr lang="en-US" sz="3600" baseline="30000" dirty="0"/>
            <a:t>rd</a:t>
          </a:r>
          <a:r>
            <a:rPr lang="en-US" sz="3600" dirty="0"/>
            <a:t> Party</a:t>
          </a:r>
        </a:p>
      </dgm:t>
    </dgm:pt>
    <dgm:pt modelId="{EFB0E0C2-CF9F-4AC0-9CFA-D58058527216}" type="parTrans" cxnId="{10B7DF76-CB0C-4D7F-B62B-CE3178B3680C}">
      <dgm:prSet/>
      <dgm:spPr/>
      <dgm:t>
        <a:bodyPr/>
        <a:lstStyle/>
        <a:p>
          <a:endParaRPr lang="en-US"/>
        </a:p>
      </dgm:t>
    </dgm:pt>
    <dgm:pt modelId="{DA38663E-10E0-48B3-88E7-21BA167DC596}" type="sibTrans" cxnId="{10B7DF76-CB0C-4D7F-B62B-CE3178B3680C}">
      <dgm:prSet/>
      <dgm:spPr/>
      <dgm:t>
        <a:bodyPr/>
        <a:lstStyle/>
        <a:p>
          <a:endParaRPr lang="en-US"/>
        </a:p>
      </dgm:t>
    </dgm:pt>
    <dgm:pt modelId="{7A843799-A515-E445-853C-796263850D16}" type="pres">
      <dgm:prSet presAssocID="{F8AA625D-482E-43CE-AF9E-508E5C91F9E3}" presName="matrix" presStyleCnt="0">
        <dgm:presLayoutVars>
          <dgm:chMax val="1"/>
          <dgm:dir/>
          <dgm:resizeHandles val="exact"/>
        </dgm:presLayoutVars>
      </dgm:prSet>
      <dgm:spPr/>
    </dgm:pt>
    <dgm:pt modelId="{41CA41EF-8EC7-FC45-8F2D-5B2731B9CB26}" type="pres">
      <dgm:prSet presAssocID="{F8AA625D-482E-43CE-AF9E-508E5C91F9E3}" presName="diamond" presStyleLbl="bgShp" presStyleIdx="0" presStyleCnt="1" custLinFactNeighborX="-386" custLinFactNeighborY="5604"/>
      <dgm:spPr/>
    </dgm:pt>
    <dgm:pt modelId="{12ABE549-0B6C-054B-ABE4-8FAAF0FD8B85}" type="pres">
      <dgm:prSet presAssocID="{F8AA625D-482E-43CE-AF9E-508E5C91F9E3}" presName="quad1" presStyleLbl="node1" presStyleIdx="0" presStyleCnt="4" custScaleX="138065" custScaleY="123127" custLinFactNeighborX="-31215" custLinFactNeighborY="-2886">
        <dgm:presLayoutVars>
          <dgm:chMax val="0"/>
          <dgm:chPref val="0"/>
          <dgm:bulletEnabled val="1"/>
        </dgm:presLayoutVars>
      </dgm:prSet>
      <dgm:spPr/>
    </dgm:pt>
    <dgm:pt modelId="{2150DF65-D870-1141-A1FA-F54C63FD3F7E}" type="pres">
      <dgm:prSet presAssocID="{F8AA625D-482E-43CE-AF9E-508E5C91F9E3}" presName="quad2" presStyleLbl="node1" presStyleIdx="1" presStyleCnt="4" custScaleX="142376" custScaleY="110070" custLinFactNeighborX="26756" custLinFactNeighborY="-6937">
        <dgm:presLayoutVars>
          <dgm:chMax val="0"/>
          <dgm:chPref val="0"/>
          <dgm:bulletEnabled val="1"/>
        </dgm:presLayoutVars>
      </dgm:prSet>
      <dgm:spPr/>
    </dgm:pt>
    <dgm:pt modelId="{B0B2A385-2076-524B-A714-327C240652CD}" type="pres">
      <dgm:prSet presAssocID="{F8AA625D-482E-43CE-AF9E-508E5C91F9E3}" presName="quad3" presStyleLbl="node1" presStyleIdx="2" presStyleCnt="4" custScaleX="139403" custScaleY="113539" custLinFactNeighborX="-26756" custLinFactNeighborY="17590">
        <dgm:presLayoutVars>
          <dgm:chMax val="0"/>
          <dgm:chPref val="0"/>
          <dgm:bulletEnabled val="1"/>
        </dgm:presLayoutVars>
      </dgm:prSet>
      <dgm:spPr/>
    </dgm:pt>
    <dgm:pt modelId="{C0F912AA-4907-D548-96B3-6D21EF630303}" type="pres">
      <dgm:prSet presAssocID="{F8AA625D-482E-43CE-AF9E-508E5C91F9E3}" presName="quad4" presStyleLbl="node1" presStyleIdx="3" presStyleCnt="4" custScaleX="137421" custScaleY="116363" custLinFactNeighborX="27747" custLinFactNeighborY="16178">
        <dgm:presLayoutVars>
          <dgm:chMax val="0"/>
          <dgm:chPref val="0"/>
          <dgm:bulletEnabled val="1"/>
        </dgm:presLayoutVars>
      </dgm:prSet>
      <dgm:spPr/>
    </dgm:pt>
  </dgm:ptLst>
  <dgm:cxnLst>
    <dgm:cxn modelId="{710BFC06-F3EF-DA4E-946A-B01F70A4B820}" type="presOf" srcId="{F10B5AC5-E97F-42F5-99D2-7CB1A0445254}" destId="{12ABE549-0B6C-054B-ABE4-8FAAF0FD8B85}" srcOrd="0" destOrd="0" presId="urn:microsoft.com/office/officeart/2005/8/layout/matrix3"/>
    <dgm:cxn modelId="{6B8CCF3F-69D3-8C42-B92A-88222FB151FE}" type="presOf" srcId="{20CB4C62-4B1A-4A10-BC9F-35992550EEB1}" destId="{B0B2A385-2076-524B-A714-327C240652CD}" srcOrd="0" destOrd="0" presId="urn:microsoft.com/office/officeart/2005/8/layout/matrix3"/>
    <dgm:cxn modelId="{5F51C065-6A49-014D-85C6-FF380279DF8A}" type="presOf" srcId="{E69888A3-540E-4E3D-A116-E1380F24E0CA}" destId="{C0F912AA-4907-D548-96B3-6D21EF630303}" srcOrd="0" destOrd="0" presId="urn:microsoft.com/office/officeart/2005/8/layout/matrix3"/>
    <dgm:cxn modelId="{A9F59C67-9DAF-4625-AC9C-58733F3365F9}" srcId="{F8AA625D-482E-43CE-AF9E-508E5C91F9E3}" destId="{12BD17AA-4607-498F-B820-69ED58FE90F6}" srcOrd="1" destOrd="0" parTransId="{BEF7F159-8236-4018-81BF-4BEAAB03F4A5}" sibTransId="{857ADEA6-0E7D-4EB2-AE9E-B8A184CEAFE3}"/>
    <dgm:cxn modelId="{10B7DF76-CB0C-4D7F-B62B-CE3178B3680C}" srcId="{F8AA625D-482E-43CE-AF9E-508E5C91F9E3}" destId="{E69888A3-540E-4E3D-A116-E1380F24E0CA}" srcOrd="3" destOrd="0" parTransId="{EFB0E0C2-CF9F-4AC0-9CFA-D58058527216}" sibTransId="{DA38663E-10E0-48B3-88E7-21BA167DC596}"/>
    <dgm:cxn modelId="{B5882D85-8093-724A-AB0E-20C4BC958E73}" type="presOf" srcId="{F8AA625D-482E-43CE-AF9E-508E5C91F9E3}" destId="{7A843799-A515-E445-853C-796263850D16}" srcOrd="0" destOrd="0" presId="urn:microsoft.com/office/officeart/2005/8/layout/matrix3"/>
    <dgm:cxn modelId="{A65A9A88-3D30-4D79-8C30-5882077E8920}" srcId="{F8AA625D-482E-43CE-AF9E-508E5C91F9E3}" destId="{F10B5AC5-E97F-42F5-99D2-7CB1A0445254}" srcOrd="0" destOrd="0" parTransId="{9CA47DC6-1D3A-40C1-8033-7864CD3A7694}" sibTransId="{7948A182-73D5-4C1B-A6BB-FC3196B8E367}"/>
    <dgm:cxn modelId="{384644C2-F1F7-714D-B3F8-4C72308111D8}" type="presOf" srcId="{12BD17AA-4607-498F-B820-69ED58FE90F6}" destId="{2150DF65-D870-1141-A1FA-F54C63FD3F7E}" srcOrd="0" destOrd="0" presId="urn:microsoft.com/office/officeart/2005/8/layout/matrix3"/>
    <dgm:cxn modelId="{7EFB49D3-667F-40E2-87AA-147519086967}" srcId="{F8AA625D-482E-43CE-AF9E-508E5C91F9E3}" destId="{20CB4C62-4B1A-4A10-BC9F-35992550EEB1}" srcOrd="2" destOrd="0" parTransId="{03BCC908-1961-450A-8C2F-9D051A32E1AD}" sibTransId="{D0EC362D-A555-4BA1-AA76-30FF0FC051D5}"/>
    <dgm:cxn modelId="{216B2F05-907F-BB4B-A902-FA962DDCFEF5}" type="presParOf" srcId="{7A843799-A515-E445-853C-796263850D16}" destId="{41CA41EF-8EC7-FC45-8F2D-5B2731B9CB26}" srcOrd="0" destOrd="0" presId="urn:microsoft.com/office/officeart/2005/8/layout/matrix3"/>
    <dgm:cxn modelId="{8774003B-94E4-2F4E-9B26-C1ABC314C9B1}" type="presParOf" srcId="{7A843799-A515-E445-853C-796263850D16}" destId="{12ABE549-0B6C-054B-ABE4-8FAAF0FD8B85}" srcOrd="1" destOrd="0" presId="urn:microsoft.com/office/officeart/2005/8/layout/matrix3"/>
    <dgm:cxn modelId="{A2D5D313-4B25-5745-9615-993D69C42DEA}" type="presParOf" srcId="{7A843799-A515-E445-853C-796263850D16}" destId="{2150DF65-D870-1141-A1FA-F54C63FD3F7E}" srcOrd="2" destOrd="0" presId="urn:microsoft.com/office/officeart/2005/8/layout/matrix3"/>
    <dgm:cxn modelId="{A8D129BC-1602-064F-878E-CAEFE2080F4E}" type="presParOf" srcId="{7A843799-A515-E445-853C-796263850D16}" destId="{B0B2A385-2076-524B-A714-327C240652CD}" srcOrd="3" destOrd="0" presId="urn:microsoft.com/office/officeart/2005/8/layout/matrix3"/>
    <dgm:cxn modelId="{1EB29BE5-D879-584B-991D-A0A1A2B2D3A3}" type="presParOf" srcId="{7A843799-A515-E445-853C-796263850D16}" destId="{C0F912AA-4907-D548-96B3-6D21EF63030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A25019-B2E2-48E1-9643-8A1F65C130E1}" type="doc">
      <dgm:prSet loTypeId="urn:microsoft.com/office/officeart/2016/7/layout/VerticalSolidAction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6670106-CA78-4524-9811-F14BF3B92534}">
      <dgm:prSet custT="1"/>
      <dgm:spPr/>
      <dgm:t>
        <a:bodyPr/>
        <a:lstStyle/>
        <a:p>
          <a:r>
            <a:rPr lang="en-US" sz="4000" dirty="0"/>
            <a:t>Hunting</a:t>
          </a:r>
        </a:p>
      </dgm:t>
    </dgm:pt>
    <dgm:pt modelId="{A71F20E2-5E48-4C08-86AD-876940E7397A}" type="parTrans" cxnId="{7AB0E394-722A-4667-81A4-2F6D17AE4DB7}">
      <dgm:prSet/>
      <dgm:spPr/>
      <dgm:t>
        <a:bodyPr/>
        <a:lstStyle/>
        <a:p>
          <a:endParaRPr lang="en-US"/>
        </a:p>
      </dgm:t>
    </dgm:pt>
    <dgm:pt modelId="{81D12369-C3B8-4A05-A13C-D2794D2F7A06}" type="sibTrans" cxnId="{7AB0E394-722A-4667-81A4-2F6D17AE4DB7}">
      <dgm:prSet/>
      <dgm:spPr/>
      <dgm:t>
        <a:bodyPr/>
        <a:lstStyle/>
        <a:p>
          <a:endParaRPr lang="en-US"/>
        </a:p>
      </dgm:t>
    </dgm:pt>
    <dgm:pt modelId="{6E2DA450-1AEE-49A9-B962-CF0DF3E128EC}">
      <dgm:prSet custT="1"/>
      <dgm:spPr/>
      <dgm:t>
        <a:bodyPr/>
        <a:lstStyle/>
        <a:p>
          <a:r>
            <a:rPr lang="en-US" sz="4400" dirty="0"/>
            <a:t>Hunting the Assumptions Informing Leadership Decisions, Judgments &amp; Actions</a:t>
          </a:r>
        </a:p>
      </dgm:t>
    </dgm:pt>
    <dgm:pt modelId="{CE28E174-2F84-4924-9BDD-D377CB6173E9}" type="parTrans" cxnId="{C3FC2B92-72DD-405C-A0BD-3E84127D57E3}">
      <dgm:prSet/>
      <dgm:spPr/>
      <dgm:t>
        <a:bodyPr/>
        <a:lstStyle/>
        <a:p>
          <a:endParaRPr lang="en-US"/>
        </a:p>
      </dgm:t>
    </dgm:pt>
    <dgm:pt modelId="{1101B9EF-1E1D-434B-B2AC-836F1910E9A1}" type="sibTrans" cxnId="{C3FC2B92-72DD-405C-A0BD-3E84127D57E3}">
      <dgm:prSet/>
      <dgm:spPr/>
      <dgm:t>
        <a:bodyPr/>
        <a:lstStyle/>
        <a:p>
          <a:endParaRPr lang="en-US"/>
        </a:p>
      </dgm:t>
    </dgm:pt>
    <dgm:pt modelId="{1C8E6C1C-A443-4139-8F18-A92455F603DC}">
      <dgm:prSet custT="1"/>
      <dgm:spPr/>
      <dgm:t>
        <a:bodyPr/>
        <a:lstStyle/>
        <a:p>
          <a:r>
            <a:rPr lang="en-US" sz="4000" dirty="0"/>
            <a:t>Exploring</a:t>
          </a:r>
        </a:p>
      </dgm:t>
    </dgm:pt>
    <dgm:pt modelId="{02CC0D35-E496-4D42-8951-BD20CB5E17D3}" type="parTrans" cxnId="{336B09D5-57E6-444D-AA7D-83AA814261A5}">
      <dgm:prSet/>
      <dgm:spPr/>
      <dgm:t>
        <a:bodyPr/>
        <a:lstStyle/>
        <a:p>
          <a:endParaRPr lang="en-US"/>
        </a:p>
      </dgm:t>
    </dgm:pt>
    <dgm:pt modelId="{FB694119-4ACD-4BF2-B3E3-428E624B8F37}" type="sibTrans" cxnId="{336B09D5-57E6-444D-AA7D-83AA814261A5}">
      <dgm:prSet/>
      <dgm:spPr/>
      <dgm:t>
        <a:bodyPr/>
        <a:lstStyle/>
        <a:p>
          <a:endParaRPr lang="en-US"/>
        </a:p>
      </dgm:t>
    </dgm:pt>
    <dgm:pt modelId="{EE04CE2A-556D-4FC0-9126-85AA7EBDC876}">
      <dgm:prSet custT="1"/>
      <dgm:spPr/>
      <dgm:t>
        <a:bodyPr/>
        <a:lstStyle/>
        <a:p>
          <a:r>
            <a:rPr lang="en-US" sz="4400" dirty="0"/>
            <a:t>Exploring Multiple Perspectives on Our Practice of Leadership </a:t>
          </a:r>
        </a:p>
      </dgm:t>
    </dgm:pt>
    <dgm:pt modelId="{B1D966CD-B9A1-4174-A565-5C1CA25000B9}" type="parTrans" cxnId="{C8F23E81-80F0-48A0-8823-8C7FB1E21E0F}">
      <dgm:prSet/>
      <dgm:spPr/>
      <dgm:t>
        <a:bodyPr/>
        <a:lstStyle/>
        <a:p>
          <a:endParaRPr lang="en-US"/>
        </a:p>
      </dgm:t>
    </dgm:pt>
    <dgm:pt modelId="{C96A8BF9-E1B4-4716-AF34-235393AAC3F8}" type="sibTrans" cxnId="{C8F23E81-80F0-48A0-8823-8C7FB1E21E0F}">
      <dgm:prSet/>
      <dgm:spPr/>
      <dgm:t>
        <a:bodyPr/>
        <a:lstStyle/>
        <a:p>
          <a:endParaRPr lang="en-US"/>
        </a:p>
      </dgm:t>
    </dgm:pt>
    <dgm:pt modelId="{4B122BAD-CDAD-5945-A79A-A13D6FBB5327}" type="pres">
      <dgm:prSet presAssocID="{30A25019-B2E2-48E1-9643-8A1F65C130E1}" presName="Name0" presStyleCnt="0">
        <dgm:presLayoutVars>
          <dgm:dir/>
          <dgm:animLvl val="lvl"/>
          <dgm:resizeHandles val="exact"/>
        </dgm:presLayoutVars>
      </dgm:prSet>
      <dgm:spPr/>
    </dgm:pt>
    <dgm:pt modelId="{F865260B-8CF8-C345-88EA-89418A54F42D}" type="pres">
      <dgm:prSet presAssocID="{86670106-CA78-4524-9811-F14BF3B92534}" presName="linNode" presStyleCnt="0"/>
      <dgm:spPr/>
    </dgm:pt>
    <dgm:pt modelId="{965CEE45-23BB-754B-A2C4-44A1D12AD879}" type="pres">
      <dgm:prSet presAssocID="{86670106-CA78-4524-9811-F14BF3B92534}" presName="parentText" presStyleLbl="alignNode1" presStyleIdx="0" presStyleCnt="2" custScaleY="108747">
        <dgm:presLayoutVars>
          <dgm:chMax val="1"/>
          <dgm:bulletEnabled/>
        </dgm:presLayoutVars>
      </dgm:prSet>
      <dgm:spPr/>
    </dgm:pt>
    <dgm:pt modelId="{37C29A43-9DC2-E94A-AF12-4E786D958348}" type="pres">
      <dgm:prSet presAssocID="{86670106-CA78-4524-9811-F14BF3B92534}" presName="descendantText" presStyleLbl="alignAccFollowNode1" presStyleIdx="0" presStyleCnt="2" custScaleY="109700" custLinFactNeighborY="8887">
        <dgm:presLayoutVars>
          <dgm:bulletEnabled/>
        </dgm:presLayoutVars>
      </dgm:prSet>
      <dgm:spPr/>
    </dgm:pt>
    <dgm:pt modelId="{9B6B2AEC-C54D-184D-8A57-F53A32B25D38}" type="pres">
      <dgm:prSet presAssocID="{81D12369-C3B8-4A05-A13C-D2794D2F7A06}" presName="sp" presStyleCnt="0"/>
      <dgm:spPr/>
    </dgm:pt>
    <dgm:pt modelId="{7CAF2996-6885-924A-AD7B-999CA2A15A16}" type="pres">
      <dgm:prSet presAssocID="{1C8E6C1C-A443-4139-8F18-A92455F603DC}" presName="linNode" presStyleCnt="0"/>
      <dgm:spPr/>
    </dgm:pt>
    <dgm:pt modelId="{8B0DF24C-65EC-5647-BAD0-66D121C21B8C}" type="pres">
      <dgm:prSet presAssocID="{1C8E6C1C-A443-4139-8F18-A92455F603DC}" presName="parentText" presStyleLbl="alignNode1" presStyleIdx="1" presStyleCnt="2" custScaleX="100872" custScaleY="112173">
        <dgm:presLayoutVars>
          <dgm:chMax val="1"/>
          <dgm:bulletEnabled/>
        </dgm:presLayoutVars>
      </dgm:prSet>
      <dgm:spPr/>
    </dgm:pt>
    <dgm:pt modelId="{1A844495-BA56-D841-812A-D00B56098E12}" type="pres">
      <dgm:prSet presAssocID="{1C8E6C1C-A443-4139-8F18-A92455F603DC}" presName="descendantText" presStyleLbl="alignAccFollowNode1" presStyleIdx="1" presStyleCnt="2" custScaleX="99205" custScaleY="112318" custLinFactNeighborX="4356" custLinFactNeighborY="3224">
        <dgm:presLayoutVars>
          <dgm:bulletEnabled/>
        </dgm:presLayoutVars>
      </dgm:prSet>
      <dgm:spPr/>
    </dgm:pt>
  </dgm:ptLst>
  <dgm:cxnLst>
    <dgm:cxn modelId="{D2DA5419-6E79-0742-897D-E780AFD5102A}" type="presOf" srcId="{EE04CE2A-556D-4FC0-9126-85AA7EBDC876}" destId="{1A844495-BA56-D841-812A-D00B56098E12}" srcOrd="0" destOrd="0" presId="urn:microsoft.com/office/officeart/2016/7/layout/VerticalSolidActionList"/>
    <dgm:cxn modelId="{44A7B451-01BB-3846-ADED-6FC0E75248BF}" type="presOf" srcId="{1C8E6C1C-A443-4139-8F18-A92455F603DC}" destId="{8B0DF24C-65EC-5647-BAD0-66D121C21B8C}" srcOrd="0" destOrd="0" presId="urn:microsoft.com/office/officeart/2016/7/layout/VerticalSolidActionList"/>
    <dgm:cxn modelId="{42B06571-EFCC-1346-9855-8F4FECC871A7}" type="presOf" srcId="{6E2DA450-1AEE-49A9-B962-CF0DF3E128EC}" destId="{37C29A43-9DC2-E94A-AF12-4E786D958348}" srcOrd="0" destOrd="0" presId="urn:microsoft.com/office/officeart/2016/7/layout/VerticalSolidActionList"/>
    <dgm:cxn modelId="{C8F23E81-80F0-48A0-8823-8C7FB1E21E0F}" srcId="{1C8E6C1C-A443-4139-8F18-A92455F603DC}" destId="{EE04CE2A-556D-4FC0-9126-85AA7EBDC876}" srcOrd="0" destOrd="0" parTransId="{B1D966CD-B9A1-4174-A565-5C1CA25000B9}" sibTransId="{C96A8BF9-E1B4-4716-AF34-235393AAC3F8}"/>
    <dgm:cxn modelId="{C3FC2B92-72DD-405C-A0BD-3E84127D57E3}" srcId="{86670106-CA78-4524-9811-F14BF3B92534}" destId="{6E2DA450-1AEE-49A9-B962-CF0DF3E128EC}" srcOrd="0" destOrd="0" parTransId="{CE28E174-2F84-4924-9BDD-D377CB6173E9}" sibTransId="{1101B9EF-1E1D-434B-B2AC-836F1910E9A1}"/>
    <dgm:cxn modelId="{7AB0E394-722A-4667-81A4-2F6D17AE4DB7}" srcId="{30A25019-B2E2-48E1-9643-8A1F65C130E1}" destId="{86670106-CA78-4524-9811-F14BF3B92534}" srcOrd="0" destOrd="0" parTransId="{A71F20E2-5E48-4C08-86AD-876940E7397A}" sibTransId="{81D12369-C3B8-4A05-A13C-D2794D2F7A06}"/>
    <dgm:cxn modelId="{D3199B98-1FA6-F042-B028-7AB66C6C51A3}" type="presOf" srcId="{30A25019-B2E2-48E1-9643-8A1F65C130E1}" destId="{4B122BAD-CDAD-5945-A79A-A13D6FBB5327}" srcOrd="0" destOrd="0" presId="urn:microsoft.com/office/officeart/2016/7/layout/VerticalSolidActionList"/>
    <dgm:cxn modelId="{0D80BBC4-827C-084D-88D5-9FFD52A5AC47}" type="presOf" srcId="{86670106-CA78-4524-9811-F14BF3B92534}" destId="{965CEE45-23BB-754B-A2C4-44A1D12AD879}" srcOrd="0" destOrd="0" presId="urn:microsoft.com/office/officeart/2016/7/layout/VerticalSolidActionList"/>
    <dgm:cxn modelId="{336B09D5-57E6-444D-AA7D-83AA814261A5}" srcId="{30A25019-B2E2-48E1-9643-8A1F65C130E1}" destId="{1C8E6C1C-A443-4139-8F18-A92455F603DC}" srcOrd="1" destOrd="0" parTransId="{02CC0D35-E496-4D42-8951-BD20CB5E17D3}" sibTransId="{FB694119-4ACD-4BF2-B3E3-428E624B8F37}"/>
    <dgm:cxn modelId="{4570F8A5-8467-FF41-9DEE-E02002530FD1}" type="presParOf" srcId="{4B122BAD-CDAD-5945-A79A-A13D6FBB5327}" destId="{F865260B-8CF8-C345-88EA-89418A54F42D}" srcOrd="0" destOrd="0" presId="urn:microsoft.com/office/officeart/2016/7/layout/VerticalSolidActionList"/>
    <dgm:cxn modelId="{85414A1B-C269-394D-9CCB-E08A8DED930E}" type="presParOf" srcId="{F865260B-8CF8-C345-88EA-89418A54F42D}" destId="{965CEE45-23BB-754B-A2C4-44A1D12AD879}" srcOrd="0" destOrd="0" presId="urn:microsoft.com/office/officeart/2016/7/layout/VerticalSolidActionList"/>
    <dgm:cxn modelId="{3F993C6F-0417-6A47-ADF1-B69B5B4BC2D3}" type="presParOf" srcId="{F865260B-8CF8-C345-88EA-89418A54F42D}" destId="{37C29A43-9DC2-E94A-AF12-4E786D958348}" srcOrd="1" destOrd="0" presId="urn:microsoft.com/office/officeart/2016/7/layout/VerticalSolidActionList"/>
    <dgm:cxn modelId="{6D79A13C-9F65-094D-BA5A-2273001BE708}" type="presParOf" srcId="{4B122BAD-CDAD-5945-A79A-A13D6FBB5327}" destId="{9B6B2AEC-C54D-184D-8A57-F53A32B25D38}" srcOrd="1" destOrd="0" presId="urn:microsoft.com/office/officeart/2016/7/layout/VerticalSolidActionList"/>
    <dgm:cxn modelId="{58E73402-BB6E-9743-87E8-E09EAD559B49}" type="presParOf" srcId="{4B122BAD-CDAD-5945-A79A-A13D6FBB5327}" destId="{7CAF2996-6885-924A-AD7B-999CA2A15A16}" srcOrd="2" destOrd="0" presId="urn:microsoft.com/office/officeart/2016/7/layout/VerticalSolidActionList"/>
    <dgm:cxn modelId="{689C0D69-D336-5D4F-AC2D-6973D268F024}" type="presParOf" srcId="{7CAF2996-6885-924A-AD7B-999CA2A15A16}" destId="{8B0DF24C-65EC-5647-BAD0-66D121C21B8C}" srcOrd="0" destOrd="0" presId="urn:microsoft.com/office/officeart/2016/7/layout/VerticalSolidActionList"/>
    <dgm:cxn modelId="{2D0E25B7-B062-0D41-B1A4-C4B252952244}" type="presParOf" srcId="{7CAF2996-6885-924A-AD7B-999CA2A15A16}" destId="{1A844495-BA56-D841-812A-D00B56098E12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FB59C4-448E-4B99-9E83-275C1B326C0F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42FF693-7ED2-49E8-BB8F-50B9D01E8C17}">
      <dgm:prSet custT="1"/>
      <dgm:spPr/>
      <dgm:t>
        <a:bodyPr/>
        <a:lstStyle/>
        <a:p>
          <a:r>
            <a:rPr lang="en-US" sz="3600" dirty="0"/>
            <a:t>Depression is a chemical imbalance in the brain – not a flaw in character</a:t>
          </a:r>
        </a:p>
      </dgm:t>
    </dgm:pt>
    <dgm:pt modelId="{BFA8B6DB-058C-4136-9F51-7264BB3E1E4B}" type="parTrans" cxnId="{195AA64D-9BB6-43B3-94A4-21A2FAD380D6}">
      <dgm:prSet/>
      <dgm:spPr/>
      <dgm:t>
        <a:bodyPr/>
        <a:lstStyle/>
        <a:p>
          <a:endParaRPr lang="en-US"/>
        </a:p>
      </dgm:t>
    </dgm:pt>
    <dgm:pt modelId="{851A6FAD-DEAB-4B2D-8BD7-BB522339D303}" type="sibTrans" cxnId="{195AA64D-9BB6-43B3-94A4-21A2FAD380D6}">
      <dgm:prSet/>
      <dgm:spPr/>
      <dgm:t>
        <a:bodyPr/>
        <a:lstStyle/>
        <a:p>
          <a:endParaRPr lang="en-US"/>
        </a:p>
      </dgm:t>
    </dgm:pt>
    <dgm:pt modelId="{EC269615-4DA5-4B05-AFB8-7CDBC8385924}">
      <dgm:prSet custT="1"/>
      <dgm:spPr/>
      <dgm:t>
        <a:bodyPr/>
        <a:lstStyle/>
        <a:p>
          <a:r>
            <a:rPr lang="en-US" sz="3600" dirty="0"/>
            <a:t>Talk &amp; cognitive behavior therapy is helpful and medication is crucial for brain chemistry</a:t>
          </a:r>
        </a:p>
      </dgm:t>
    </dgm:pt>
    <dgm:pt modelId="{8A735A17-193B-4642-930E-D2C72A235053}" type="parTrans" cxnId="{881DB93C-66CC-4C4E-A30F-8DF4DB6A58A3}">
      <dgm:prSet/>
      <dgm:spPr/>
      <dgm:t>
        <a:bodyPr/>
        <a:lstStyle/>
        <a:p>
          <a:endParaRPr lang="en-US"/>
        </a:p>
      </dgm:t>
    </dgm:pt>
    <dgm:pt modelId="{89B69432-D790-4BCC-AAAE-14A66CED26BF}" type="sibTrans" cxnId="{881DB93C-66CC-4C4E-A30F-8DF4DB6A58A3}">
      <dgm:prSet/>
      <dgm:spPr/>
      <dgm:t>
        <a:bodyPr/>
        <a:lstStyle/>
        <a:p>
          <a:endParaRPr lang="en-US"/>
        </a:p>
      </dgm:t>
    </dgm:pt>
    <dgm:pt modelId="{3EC0B42D-14C9-4A74-8909-E8D95B32AB7B}">
      <dgm:prSet custT="1"/>
      <dgm:spPr/>
      <dgm:t>
        <a:bodyPr/>
        <a:lstStyle/>
        <a:p>
          <a:r>
            <a:rPr lang="en-US" sz="3600" dirty="0"/>
            <a:t>Patriarchy damages men by denying their emotionality &amp; inducing false shame</a:t>
          </a:r>
        </a:p>
      </dgm:t>
    </dgm:pt>
    <dgm:pt modelId="{DDCB1AFE-E7EE-4327-8AE6-1C10D8AA72D0}" type="parTrans" cxnId="{BB0C7C7F-C7EF-4D1F-AC72-606A0761B59A}">
      <dgm:prSet/>
      <dgm:spPr/>
      <dgm:t>
        <a:bodyPr/>
        <a:lstStyle/>
        <a:p>
          <a:endParaRPr lang="en-US"/>
        </a:p>
      </dgm:t>
    </dgm:pt>
    <dgm:pt modelId="{3A8BEE61-2357-48C0-BAA8-408D4A4DC99D}" type="sibTrans" cxnId="{BB0C7C7F-C7EF-4D1F-AC72-606A0761B59A}">
      <dgm:prSet/>
      <dgm:spPr/>
      <dgm:t>
        <a:bodyPr/>
        <a:lstStyle/>
        <a:p>
          <a:endParaRPr lang="en-US"/>
        </a:p>
      </dgm:t>
    </dgm:pt>
    <dgm:pt modelId="{6748CAD6-E835-4D80-A3E5-6C34D13DF169}">
      <dgm:prSet custT="1"/>
      <dgm:spPr/>
      <dgm:t>
        <a:bodyPr/>
        <a:lstStyle/>
        <a:p>
          <a:r>
            <a:rPr lang="en-US" sz="3600" dirty="0"/>
            <a:t>My responsibility is to make appropriate public disclosure of my own depression</a:t>
          </a:r>
        </a:p>
      </dgm:t>
    </dgm:pt>
    <dgm:pt modelId="{3AD6F3AC-D0FF-479D-AEEA-0FF03ECC071D}" type="parTrans" cxnId="{4A3C2DCF-C8FD-4A10-A539-5CCFF163789A}">
      <dgm:prSet/>
      <dgm:spPr/>
      <dgm:t>
        <a:bodyPr/>
        <a:lstStyle/>
        <a:p>
          <a:endParaRPr lang="en-US"/>
        </a:p>
      </dgm:t>
    </dgm:pt>
    <dgm:pt modelId="{F916EF54-315E-49B4-90D2-4CA7195D3BBE}" type="sibTrans" cxnId="{4A3C2DCF-C8FD-4A10-A539-5CCFF163789A}">
      <dgm:prSet/>
      <dgm:spPr/>
      <dgm:t>
        <a:bodyPr/>
        <a:lstStyle/>
        <a:p>
          <a:endParaRPr lang="en-US"/>
        </a:p>
      </dgm:t>
    </dgm:pt>
    <dgm:pt modelId="{F050409E-199E-C24B-B293-312F7D90F1DB}" type="pres">
      <dgm:prSet presAssocID="{74FB59C4-448E-4B99-9E83-275C1B326C0F}" presName="linear" presStyleCnt="0">
        <dgm:presLayoutVars>
          <dgm:animLvl val="lvl"/>
          <dgm:resizeHandles val="exact"/>
        </dgm:presLayoutVars>
      </dgm:prSet>
      <dgm:spPr/>
    </dgm:pt>
    <dgm:pt modelId="{CFDCEC32-C2E8-EB4D-A916-011C7CB8BF19}" type="pres">
      <dgm:prSet presAssocID="{242FF693-7ED2-49E8-BB8F-50B9D01E8C1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ADDD8BA-117D-7340-8ACA-5FD7B4960712}" type="pres">
      <dgm:prSet presAssocID="{851A6FAD-DEAB-4B2D-8BD7-BB522339D303}" presName="spacer" presStyleCnt="0"/>
      <dgm:spPr/>
    </dgm:pt>
    <dgm:pt modelId="{948D5E83-4B39-904C-821C-6067C6D95C32}" type="pres">
      <dgm:prSet presAssocID="{EC269615-4DA5-4B05-AFB8-7CDBC838592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916A543-2DD5-9A4E-8418-10B10BEDFEDF}" type="pres">
      <dgm:prSet presAssocID="{89B69432-D790-4BCC-AAAE-14A66CED26BF}" presName="spacer" presStyleCnt="0"/>
      <dgm:spPr/>
    </dgm:pt>
    <dgm:pt modelId="{5F9AE13B-D389-8B4D-8512-D9B520459F61}" type="pres">
      <dgm:prSet presAssocID="{3EC0B42D-14C9-4A74-8909-E8D95B32AB7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FDB1136-CDC5-E44C-A33F-F58AC31B67C6}" type="pres">
      <dgm:prSet presAssocID="{3A8BEE61-2357-48C0-BAA8-408D4A4DC99D}" presName="spacer" presStyleCnt="0"/>
      <dgm:spPr/>
    </dgm:pt>
    <dgm:pt modelId="{4007A515-1753-2F4B-A8C1-B3080A4E8F77}" type="pres">
      <dgm:prSet presAssocID="{6748CAD6-E835-4D80-A3E5-6C34D13DF16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FEE1503-5C30-8C49-8E75-37B6E3B2288C}" type="presOf" srcId="{EC269615-4DA5-4B05-AFB8-7CDBC8385924}" destId="{948D5E83-4B39-904C-821C-6067C6D95C32}" srcOrd="0" destOrd="0" presId="urn:microsoft.com/office/officeart/2005/8/layout/vList2"/>
    <dgm:cxn modelId="{881DB93C-66CC-4C4E-A30F-8DF4DB6A58A3}" srcId="{74FB59C4-448E-4B99-9E83-275C1B326C0F}" destId="{EC269615-4DA5-4B05-AFB8-7CDBC8385924}" srcOrd="1" destOrd="0" parTransId="{8A735A17-193B-4642-930E-D2C72A235053}" sibTransId="{89B69432-D790-4BCC-AAAE-14A66CED26BF}"/>
    <dgm:cxn modelId="{195AA64D-9BB6-43B3-94A4-21A2FAD380D6}" srcId="{74FB59C4-448E-4B99-9E83-275C1B326C0F}" destId="{242FF693-7ED2-49E8-BB8F-50B9D01E8C17}" srcOrd="0" destOrd="0" parTransId="{BFA8B6DB-058C-4136-9F51-7264BB3E1E4B}" sibTransId="{851A6FAD-DEAB-4B2D-8BD7-BB522339D303}"/>
    <dgm:cxn modelId="{82A45479-A883-984A-926C-CFC5D7703F05}" type="presOf" srcId="{74FB59C4-448E-4B99-9E83-275C1B326C0F}" destId="{F050409E-199E-C24B-B293-312F7D90F1DB}" srcOrd="0" destOrd="0" presId="urn:microsoft.com/office/officeart/2005/8/layout/vList2"/>
    <dgm:cxn modelId="{9548567F-AFD6-C742-B460-4EA0B99312A5}" type="presOf" srcId="{242FF693-7ED2-49E8-BB8F-50B9D01E8C17}" destId="{CFDCEC32-C2E8-EB4D-A916-011C7CB8BF19}" srcOrd="0" destOrd="0" presId="urn:microsoft.com/office/officeart/2005/8/layout/vList2"/>
    <dgm:cxn modelId="{BB0C7C7F-C7EF-4D1F-AC72-606A0761B59A}" srcId="{74FB59C4-448E-4B99-9E83-275C1B326C0F}" destId="{3EC0B42D-14C9-4A74-8909-E8D95B32AB7B}" srcOrd="2" destOrd="0" parTransId="{DDCB1AFE-E7EE-4327-8AE6-1C10D8AA72D0}" sibTransId="{3A8BEE61-2357-48C0-BAA8-408D4A4DC99D}"/>
    <dgm:cxn modelId="{82052490-4347-7745-B372-033598ABA4FD}" type="presOf" srcId="{6748CAD6-E835-4D80-A3E5-6C34D13DF169}" destId="{4007A515-1753-2F4B-A8C1-B3080A4E8F77}" srcOrd="0" destOrd="0" presId="urn:microsoft.com/office/officeart/2005/8/layout/vList2"/>
    <dgm:cxn modelId="{D8F907B2-2A9C-A342-ACB6-EA0473009601}" type="presOf" srcId="{3EC0B42D-14C9-4A74-8909-E8D95B32AB7B}" destId="{5F9AE13B-D389-8B4D-8512-D9B520459F61}" srcOrd="0" destOrd="0" presId="urn:microsoft.com/office/officeart/2005/8/layout/vList2"/>
    <dgm:cxn modelId="{4A3C2DCF-C8FD-4A10-A539-5CCFF163789A}" srcId="{74FB59C4-448E-4B99-9E83-275C1B326C0F}" destId="{6748CAD6-E835-4D80-A3E5-6C34D13DF169}" srcOrd="3" destOrd="0" parTransId="{3AD6F3AC-D0FF-479D-AEEA-0FF03ECC071D}" sibTransId="{F916EF54-315E-49B4-90D2-4CA7195D3BBE}"/>
    <dgm:cxn modelId="{39F1D73B-C3CE-BB43-92DE-33AA7D0101B6}" type="presParOf" srcId="{F050409E-199E-C24B-B293-312F7D90F1DB}" destId="{CFDCEC32-C2E8-EB4D-A916-011C7CB8BF19}" srcOrd="0" destOrd="0" presId="urn:microsoft.com/office/officeart/2005/8/layout/vList2"/>
    <dgm:cxn modelId="{D911C6CC-AEA2-8747-B59F-87F00BC31647}" type="presParOf" srcId="{F050409E-199E-C24B-B293-312F7D90F1DB}" destId="{3ADDD8BA-117D-7340-8ACA-5FD7B4960712}" srcOrd="1" destOrd="0" presId="urn:microsoft.com/office/officeart/2005/8/layout/vList2"/>
    <dgm:cxn modelId="{17F53FE1-A101-0846-84E4-B5808F468A5A}" type="presParOf" srcId="{F050409E-199E-C24B-B293-312F7D90F1DB}" destId="{948D5E83-4B39-904C-821C-6067C6D95C32}" srcOrd="2" destOrd="0" presId="urn:microsoft.com/office/officeart/2005/8/layout/vList2"/>
    <dgm:cxn modelId="{E32231E8-A7D3-CD49-BEC7-3FCA00C8EBF0}" type="presParOf" srcId="{F050409E-199E-C24B-B293-312F7D90F1DB}" destId="{9916A543-2DD5-9A4E-8418-10B10BEDFEDF}" srcOrd="3" destOrd="0" presId="urn:microsoft.com/office/officeart/2005/8/layout/vList2"/>
    <dgm:cxn modelId="{F4C0581E-7C4D-394B-8CE1-7FDFA92123FA}" type="presParOf" srcId="{F050409E-199E-C24B-B293-312F7D90F1DB}" destId="{5F9AE13B-D389-8B4D-8512-D9B520459F61}" srcOrd="4" destOrd="0" presId="urn:microsoft.com/office/officeart/2005/8/layout/vList2"/>
    <dgm:cxn modelId="{40480DE0-E2FC-1B49-A66E-8E79B9DD5971}" type="presParOf" srcId="{F050409E-199E-C24B-B293-312F7D90F1DB}" destId="{FFDB1136-CDC5-E44C-A33F-F58AC31B67C6}" srcOrd="5" destOrd="0" presId="urn:microsoft.com/office/officeart/2005/8/layout/vList2"/>
    <dgm:cxn modelId="{E5E9DB6D-A307-EB44-88D9-0907E9F2FA69}" type="presParOf" srcId="{F050409E-199E-C24B-B293-312F7D90F1DB}" destId="{4007A515-1753-2F4B-A8C1-B3080A4E8F7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4E991E-CEEB-46E2-AA6B-AC83405D432F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00C32BD-418B-4194-A0B7-E841E011A4A7}">
      <dgm:prSet custT="1"/>
      <dgm:spPr/>
      <dgm:t>
        <a:bodyPr/>
        <a:lstStyle/>
        <a:p>
          <a:r>
            <a:rPr lang="en-US" sz="2800" dirty="0"/>
            <a:t>The circle is an arena of surveillance – everything I do is seen, my mistakes are noticed by everyone </a:t>
          </a:r>
        </a:p>
      </dgm:t>
    </dgm:pt>
    <dgm:pt modelId="{62CFB2A4-99CB-4BAC-98DD-47BE7751CE38}" type="parTrans" cxnId="{E201569C-220A-44DA-BECC-2DE1034F3744}">
      <dgm:prSet/>
      <dgm:spPr/>
      <dgm:t>
        <a:bodyPr/>
        <a:lstStyle/>
        <a:p>
          <a:endParaRPr lang="en-US"/>
        </a:p>
      </dgm:t>
    </dgm:pt>
    <dgm:pt modelId="{4F66EF9F-9012-4014-A979-FF797253C632}" type="sibTrans" cxnId="{E201569C-220A-44DA-BECC-2DE1034F3744}">
      <dgm:prSet phldrT="1" phldr="0"/>
      <dgm:spPr/>
      <dgm:t>
        <a:bodyPr/>
        <a:lstStyle/>
        <a:p>
          <a:endParaRPr lang="en-US"/>
        </a:p>
      </dgm:t>
    </dgm:pt>
    <dgm:pt modelId="{323E5586-94B7-4524-8758-55D7FF6849C0}">
      <dgm:prSet custT="1"/>
      <dgm:spPr/>
      <dgm:t>
        <a:bodyPr/>
        <a:lstStyle/>
        <a:p>
          <a:r>
            <a:rPr lang="en-US" sz="2800" dirty="0"/>
            <a:t>The circle is alienating – if anything about me marks me out as different (how I look or sound) my discomfort is increased</a:t>
          </a:r>
        </a:p>
      </dgm:t>
    </dgm:pt>
    <dgm:pt modelId="{5DE0E622-66E4-41B2-A5C3-6F37E584974F}" type="parTrans" cxnId="{94254475-1162-479D-B9D0-378258A2523A}">
      <dgm:prSet/>
      <dgm:spPr/>
      <dgm:t>
        <a:bodyPr/>
        <a:lstStyle/>
        <a:p>
          <a:endParaRPr lang="en-US"/>
        </a:p>
      </dgm:t>
    </dgm:pt>
    <dgm:pt modelId="{1F8C0384-8B50-43C2-9757-E5C22919144F}" type="sibTrans" cxnId="{94254475-1162-479D-B9D0-378258A2523A}">
      <dgm:prSet phldrT="2" phldr="0"/>
      <dgm:spPr/>
      <dgm:t>
        <a:bodyPr/>
        <a:lstStyle/>
        <a:p>
          <a:endParaRPr lang="en-US"/>
        </a:p>
      </dgm:t>
    </dgm:pt>
    <dgm:pt modelId="{C395EA40-CF00-4AEF-A3B7-5F87CFEDF350}">
      <dgm:prSet/>
      <dgm:spPr/>
      <dgm:t>
        <a:bodyPr/>
        <a:lstStyle/>
        <a:p>
          <a:r>
            <a:rPr lang="en-US" dirty="0"/>
            <a:t>The circle is coercion – you are coercing me into speech before you have earned the right to do that</a:t>
          </a:r>
        </a:p>
      </dgm:t>
    </dgm:pt>
    <dgm:pt modelId="{164F4FCB-3A28-4724-9FD9-7F9A1F2AB896}" type="parTrans" cxnId="{64E45C10-78AF-4420-814C-A2640A7A1110}">
      <dgm:prSet/>
      <dgm:spPr/>
      <dgm:t>
        <a:bodyPr/>
        <a:lstStyle/>
        <a:p>
          <a:endParaRPr lang="en-US"/>
        </a:p>
      </dgm:t>
    </dgm:pt>
    <dgm:pt modelId="{4C7AE463-E6AD-47D4-BE71-B4C2611D32BD}" type="sibTrans" cxnId="{64E45C10-78AF-4420-814C-A2640A7A1110}">
      <dgm:prSet phldrT="3" phldr="0"/>
      <dgm:spPr/>
      <dgm:t>
        <a:bodyPr/>
        <a:lstStyle/>
        <a:p>
          <a:endParaRPr lang="en-US"/>
        </a:p>
      </dgm:t>
    </dgm:pt>
    <dgm:pt modelId="{6CF480E1-B75A-4D5B-89BB-DD5CE24E03F5}">
      <dgm:prSet/>
      <dgm:spPr/>
      <dgm:t>
        <a:bodyPr/>
        <a:lstStyle/>
        <a:p>
          <a:r>
            <a:rPr lang="en-US" dirty="0"/>
            <a:t>The circle increases mistrust – I can’t sit back &amp; judge your competence or authenticity over time </a:t>
          </a:r>
        </a:p>
      </dgm:t>
    </dgm:pt>
    <dgm:pt modelId="{0D0FDC6B-E7BB-4D23-87A2-A4E8E29BF279}" type="parTrans" cxnId="{9CAECFE8-FF0B-4A7C-A3DB-BA8DFA2042D0}">
      <dgm:prSet/>
      <dgm:spPr/>
      <dgm:t>
        <a:bodyPr/>
        <a:lstStyle/>
        <a:p>
          <a:endParaRPr lang="en-US"/>
        </a:p>
      </dgm:t>
    </dgm:pt>
    <dgm:pt modelId="{B13AED33-FDE0-42E3-94C0-ED9887C96A83}" type="sibTrans" cxnId="{9CAECFE8-FF0B-4A7C-A3DB-BA8DFA2042D0}">
      <dgm:prSet phldrT="4" phldr="0"/>
      <dgm:spPr/>
      <dgm:t>
        <a:bodyPr/>
        <a:lstStyle/>
        <a:p>
          <a:endParaRPr lang="en-US"/>
        </a:p>
      </dgm:t>
    </dgm:pt>
    <dgm:pt modelId="{7FB129BD-1AF8-854C-BF50-D121B3DB5298}" type="pres">
      <dgm:prSet presAssocID="{404E991E-CEEB-46E2-AA6B-AC83405D432F}" presName="outerComposite" presStyleCnt="0">
        <dgm:presLayoutVars>
          <dgm:chMax val="5"/>
          <dgm:dir/>
          <dgm:resizeHandles val="exact"/>
        </dgm:presLayoutVars>
      </dgm:prSet>
      <dgm:spPr/>
    </dgm:pt>
    <dgm:pt modelId="{73CE6C9B-FF5C-FE46-9810-259943C26B24}" type="pres">
      <dgm:prSet presAssocID="{404E991E-CEEB-46E2-AA6B-AC83405D432F}" presName="dummyMaxCanvas" presStyleCnt="0">
        <dgm:presLayoutVars/>
      </dgm:prSet>
      <dgm:spPr/>
    </dgm:pt>
    <dgm:pt modelId="{35AE7B44-543F-2247-864D-6B6C843F91FA}" type="pres">
      <dgm:prSet presAssocID="{404E991E-CEEB-46E2-AA6B-AC83405D432F}" presName="FourNodes_1" presStyleLbl="node1" presStyleIdx="0" presStyleCnt="4">
        <dgm:presLayoutVars>
          <dgm:bulletEnabled val="1"/>
        </dgm:presLayoutVars>
      </dgm:prSet>
      <dgm:spPr/>
    </dgm:pt>
    <dgm:pt modelId="{6096E68E-54B5-9A4A-B8BF-3A8B4F919F80}" type="pres">
      <dgm:prSet presAssocID="{404E991E-CEEB-46E2-AA6B-AC83405D432F}" presName="FourNodes_2" presStyleLbl="node1" presStyleIdx="1" presStyleCnt="4">
        <dgm:presLayoutVars>
          <dgm:bulletEnabled val="1"/>
        </dgm:presLayoutVars>
      </dgm:prSet>
      <dgm:spPr/>
    </dgm:pt>
    <dgm:pt modelId="{9DEF54CB-333E-1249-B4D7-DB11F6B7CE1E}" type="pres">
      <dgm:prSet presAssocID="{404E991E-CEEB-46E2-AA6B-AC83405D432F}" presName="FourNodes_3" presStyleLbl="node1" presStyleIdx="2" presStyleCnt="4">
        <dgm:presLayoutVars>
          <dgm:bulletEnabled val="1"/>
        </dgm:presLayoutVars>
      </dgm:prSet>
      <dgm:spPr/>
    </dgm:pt>
    <dgm:pt modelId="{AA74D161-B984-8047-AD5E-27E8551ED546}" type="pres">
      <dgm:prSet presAssocID="{404E991E-CEEB-46E2-AA6B-AC83405D432F}" presName="FourNodes_4" presStyleLbl="node1" presStyleIdx="3" presStyleCnt="4">
        <dgm:presLayoutVars>
          <dgm:bulletEnabled val="1"/>
        </dgm:presLayoutVars>
      </dgm:prSet>
      <dgm:spPr/>
    </dgm:pt>
    <dgm:pt modelId="{5137768F-4136-A24B-B706-261306C66421}" type="pres">
      <dgm:prSet presAssocID="{404E991E-CEEB-46E2-AA6B-AC83405D432F}" presName="FourConn_1-2" presStyleLbl="fgAccFollowNode1" presStyleIdx="0" presStyleCnt="3">
        <dgm:presLayoutVars>
          <dgm:bulletEnabled val="1"/>
        </dgm:presLayoutVars>
      </dgm:prSet>
      <dgm:spPr/>
    </dgm:pt>
    <dgm:pt modelId="{8F7DD91F-6DDE-F84A-8180-EC888D9388E0}" type="pres">
      <dgm:prSet presAssocID="{404E991E-CEEB-46E2-AA6B-AC83405D432F}" presName="FourConn_2-3" presStyleLbl="fgAccFollowNode1" presStyleIdx="1" presStyleCnt="3">
        <dgm:presLayoutVars>
          <dgm:bulletEnabled val="1"/>
        </dgm:presLayoutVars>
      </dgm:prSet>
      <dgm:spPr/>
    </dgm:pt>
    <dgm:pt modelId="{3485EBE0-F9A4-D54F-883D-2B5D3B5C800C}" type="pres">
      <dgm:prSet presAssocID="{404E991E-CEEB-46E2-AA6B-AC83405D432F}" presName="FourConn_3-4" presStyleLbl="fgAccFollowNode1" presStyleIdx="2" presStyleCnt="3">
        <dgm:presLayoutVars>
          <dgm:bulletEnabled val="1"/>
        </dgm:presLayoutVars>
      </dgm:prSet>
      <dgm:spPr/>
    </dgm:pt>
    <dgm:pt modelId="{19785F53-BACE-F241-811C-AB63E4B0993B}" type="pres">
      <dgm:prSet presAssocID="{404E991E-CEEB-46E2-AA6B-AC83405D432F}" presName="FourNodes_1_text" presStyleLbl="node1" presStyleIdx="3" presStyleCnt="4">
        <dgm:presLayoutVars>
          <dgm:bulletEnabled val="1"/>
        </dgm:presLayoutVars>
      </dgm:prSet>
      <dgm:spPr/>
    </dgm:pt>
    <dgm:pt modelId="{732795A7-810C-D642-BDB7-CBB6EBF61C55}" type="pres">
      <dgm:prSet presAssocID="{404E991E-CEEB-46E2-AA6B-AC83405D432F}" presName="FourNodes_2_text" presStyleLbl="node1" presStyleIdx="3" presStyleCnt="4">
        <dgm:presLayoutVars>
          <dgm:bulletEnabled val="1"/>
        </dgm:presLayoutVars>
      </dgm:prSet>
      <dgm:spPr/>
    </dgm:pt>
    <dgm:pt modelId="{F5CB96EF-FA57-1640-BA39-A9DA665F2068}" type="pres">
      <dgm:prSet presAssocID="{404E991E-CEEB-46E2-AA6B-AC83405D432F}" presName="FourNodes_3_text" presStyleLbl="node1" presStyleIdx="3" presStyleCnt="4">
        <dgm:presLayoutVars>
          <dgm:bulletEnabled val="1"/>
        </dgm:presLayoutVars>
      </dgm:prSet>
      <dgm:spPr/>
    </dgm:pt>
    <dgm:pt modelId="{6F2F1BA6-D4BC-AC4F-9F13-0317504B0AE4}" type="pres">
      <dgm:prSet presAssocID="{404E991E-CEEB-46E2-AA6B-AC83405D432F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64E45C10-78AF-4420-814C-A2640A7A1110}" srcId="{404E991E-CEEB-46E2-AA6B-AC83405D432F}" destId="{C395EA40-CF00-4AEF-A3B7-5F87CFEDF350}" srcOrd="2" destOrd="0" parTransId="{164F4FCB-3A28-4724-9FD9-7F9A1F2AB896}" sibTransId="{4C7AE463-E6AD-47D4-BE71-B4C2611D32BD}"/>
    <dgm:cxn modelId="{BF72A620-85BE-E048-B329-E04CB920343B}" type="presOf" srcId="{1F8C0384-8B50-43C2-9757-E5C22919144F}" destId="{8F7DD91F-6DDE-F84A-8180-EC888D9388E0}" srcOrd="0" destOrd="0" presId="urn:microsoft.com/office/officeart/2005/8/layout/vProcess5"/>
    <dgm:cxn modelId="{3B306B3E-C289-2842-826A-9946812D786B}" type="presOf" srcId="{323E5586-94B7-4524-8758-55D7FF6849C0}" destId="{6096E68E-54B5-9A4A-B8BF-3A8B4F919F80}" srcOrd="0" destOrd="0" presId="urn:microsoft.com/office/officeart/2005/8/layout/vProcess5"/>
    <dgm:cxn modelId="{5A909042-AE89-2E46-98FD-624519DD9E29}" type="presOf" srcId="{6CF480E1-B75A-4D5B-89BB-DD5CE24E03F5}" destId="{6F2F1BA6-D4BC-AC4F-9F13-0317504B0AE4}" srcOrd="1" destOrd="0" presId="urn:microsoft.com/office/officeart/2005/8/layout/vProcess5"/>
    <dgm:cxn modelId="{F34F7C62-2C25-B540-98A9-0B363B9990D0}" type="presOf" srcId="{4C7AE463-E6AD-47D4-BE71-B4C2611D32BD}" destId="{3485EBE0-F9A4-D54F-883D-2B5D3B5C800C}" srcOrd="0" destOrd="0" presId="urn:microsoft.com/office/officeart/2005/8/layout/vProcess5"/>
    <dgm:cxn modelId="{95489564-8670-5749-9FAC-77BBD03994B6}" type="presOf" srcId="{A00C32BD-418B-4194-A0B7-E841E011A4A7}" destId="{35AE7B44-543F-2247-864D-6B6C843F91FA}" srcOrd="0" destOrd="0" presId="urn:microsoft.com/office/officeart/2005/8/layout/vProcess5"/>
    <dgm:cxn modelId="{94254475-1162-479D-B9D0-378258A2523A}" srcId="{404E991E-CEEB-46E2-AA6B-AC83405D432F}" destId="{323E5586-94B7-4524-8758-55D7FF6849C0}" srcOrd="1" destOrd="0" parTransId="{5DE0E622-66E4-41B2-A5C3-6F37E584974F}" sibTransId="{1F8C0384-8B50-43C2-9757-E5C22919144F}"/>
    <dgm:cxn modelId="{9A017194-423C-8B47-81CE-266EBECC3AE3}" type="presOf" srcId="{C395EA40-CF00-4AEF-A3B7-5F87CFEDF350}" destId="{F5CB96EF-FA57-1640-BA39-A9DA665F2068}" srcOrd="1" destOrd="0" presId="urn:microsoft.com/office/officeart/2005/8/layout/vProcess5"/>
    <dgm:cxn modelId="{E201569C-220A-44DA-BECC-2DE1034F3744}" srcId="{404E991E-CEEB-46E2-AA6B-AC83405D432F}" destId="{A00C32BD-418B-4194-A0B7-E841E011A4A7}" srcOrd="0" destOrd="0" parTransId="{62CFB2A4-99CB-4BAC-98DD-47BE7751CE38}" sibTransId="{4F66EF9F-9012-4014-A979-FF797253C632}"/>
    <dgm:cxn modelId="{0B3932AA-0941-F741-9C87-63F1CD14A19D}" type="presOf" srcId="{6CF480E1-B75A-4D5B-89BB-DD5CE24E03F5}" destId="{AA74D161-B984-8047-AD5E-27E8551ED546}" srcOrd="0" destOrd="0" presId="urn:microsoft.com/office/officeart/2005/8/layout/vProcess5"/>
    <dgm:cxn modelId="{DF1B0FCE-F220-9143-BD1C-F849D1E3F846}" type="presOf" srcId="{A00C32BD-418B-4194-A0B7-E841E011A4A7}" destId="{19785F53-BACE-F241-811C-AB63E4B0993B}" srcOrd="1" destOrd="0" presId="urn:microsoft.com/office/officeart/2005/8/layout/vProcess5"/>
    <dgm:cxn modelId="{E8F600D2-22B0-1A44-8288-28577F536CA6}" type="presOf" srcId="{C395EA40-CF00-4AEF-A3B7-5F87CFEDF350}" destId="{9DEF54CB-333E-1249-B4D7-DB11F6B7CE1E}" srcOrd="0" destOrd="0" presId="urn:microsoft.com/office/officeart/2005/8/layout/vProcess5"/>
    <dgm:cxn modelId="{8EB948D8-D7A8-C74C-B4A2-6D802DFC054D}" type="presOf" srcId="{4F66EF9F-9012-4014-A979-FF797253C632}" destId="{5137768F-4136-A24B-B706-261306C66421}" srcOrd="0" destOrd="0" presId="urn:microsoft.com/office/officeart/2005/8/layout/vProcess5"/>
    <dgm:cxn modelId="{26F92ADC-85CD-DC47-8BB5-A39A0461FA77}" type="presOf" srcId="{323E5586-94B7-4524-8758-55D7FF6849C0}" destId="{732795A7-810C-D642-BDB7-CBB6EBF61C55}" srcOrd="1" destOrd="0" presId="urn:microsoft.com/office/officeart/2005/8/layout/vProcess5"/>
    <dgm:cxn modelId="{9CAECFE8-FF0B-4A7C-A3DB-BA8DFA2042D0}" srcId="{404E991E-CEEB-46E2-AA6B-AC83405D432F}" destId="{6CF480E1-B75A-4D5B-89BB-DD5CE24E03F5}" srcOrd="3" destOrd="0" parTransId="{0D0FDC6B-E7BB-4D23-87A2-A4E8E29BF279}" sibTransId="{B13AED33-FDE0-42E3-94C0-ED9887C96A83}"/>
    <dgm:cxn modelId="{CDDCA9FD-2AE8-0F48-A6FD-DFF5DDD7FABE}" type="presOf" srcId="{404E991E-CEEB-46E2-AA6B-AC83405D432F}" destId="{7FB129BD-1AF8-854C-BF50-D121B3DB5298}" srcOrd="0" destOrd="0" presId="urn:microsoft.com/office/officeart/2005/8/layout/vProcess5"/>
    <dgm:cxn modelId="{86D2D93D-93A7-9B44-9C05-38930C37172F}" type="presParOf" srcId="{7FB129BD-1AF8-854C-BF50-D121B3DB5298}" destId="{73CE6C9B-FF5C-FE46-9810-259943C26B24}" srcOrd="0" destOrd="0" presId="urn:microsoft.com/office/officeart/2005/8/layout/vProcess5"/>
    <dgm:cxn modelId="{7EE95960-A06E-F344-A336-BB3CDFEB16DD}" type="presParOf" srcId="{7FB129BD-1AF8-854C-BF50-D121B3DB5298}" destId="{35AE7B44-543F-2247-864D-6B6C843F91FA}" srcOrd="1" destOrd="0" presId="urn:microsoft.com/office/officeart/2005/8/layout/vProcess5"/>
    <dgm:cxn modelId="{641F1D76-9D5E-C34C-AFF7-A1AAB01C1406}" type="presParOf" srcId="{7FB129BD-1AF8-854C-BF50-D121B3DB5298}" destId="{6096E68E-54B5-9A4A-B8BF-3A8B4F919F80}" srcOrd="2" destOrd="0" presId="urn:microsoft.com/office/officeart/2005/8/layout/vProcess5"/>
    <dgm:cxn modelId="{DA44B7EC-3137-0649-A1C9-57BC0342F580}" type="presParOf" srcId="{7FB129BD-1AF8-854C-BF50-D121B3DB5298}" destId="{9DEF54CB-333E-1249-B4D7-DB11F6B7CE1E}" srcOrd="3" destOrd="0" presId="urn:microsoft.com/office/officeart/2005/8/layout/vProcess5"/>
    <dgm:cxn modelId="{49E2DA54-DC27-924D-BD94-67FE17566243}" type="presParOf" srcId="{7FB129BD-1AF8-854C-BF50-D121B3DB5298}" destId="{AA74D161-B984-8047-AD5E-27E8551ED546}" srcOrd="4" destOrd="0" presId="urn:microsoft.com/office/officeart/2005/8/layout/vProcess5"/>
    <dgm:cxn modelId="{2BBAEDFC-E117-4948-A2C6-C1398F729E72}" type="presParOf" srcId="{7FB129BD-1AF8-854C-BF50-D121B3DB5298}" destId="{5137768F-4136-A24B-B706-261306C66421}" srcOrd="5" destOrd="0" presId="urn:microsoft.com/office/officeart/2005/8/layout/vProcess5"/>
    <dgm:cxn modelId="{573EA890-47B5-1840-AB5F-C2EFFDD4D2E1}" type="presParOf" srcId="{7FB129BD-1AF8-854C-BF50-D121B3DB5298}" destId="{8F7DD91F-6DDE-F84A-8180-EC888D9388E0}" srcOrd="6" destOrd="0" presId="urn:microsoft.com/office/officeart/2005/8/layout/vProcess5"/>
    <dgm:cxn modelId="{7644A5D4-FB55-A14C-A2C5-FDF56B301109}" type="presParOf" srcId="{7FB129BD-1AF8-854C-BF50-D121B3DB5298}" destId="{3485EBE0-F9A4-D54F-883D-2B5D3B5C800C}" srcOrd="7" destOrd="0" presId="urn:microsoft.com/office/officeart/2005/8/layout/vProcess5"/>
    <dgm:cxn modelId="{96D5BE38-5B96-D049-816F-805E7CE786C0}" type="presParOf" srcId="{7FB129BD-1AF8-854C-BF50-D121B3DB5298}" destId="{19785F53-BACE-F241-811C-AB63E4B0993B}" srcOrd="8" destOrd="0" presId="urn:microsoft.com/office/officeart/2005/8/layout/vProcess5"/>
    <dgm:cxn modelId="{44EDAC79-D29A-A642-BBDB-B3BB704607FF}" type="presParOf" srcId="{7FB129BD-1AF8-854C-BF50-D121B3DB5298}" destId="{732795A7-810C-D642-BDB7-CBB6EBF61C55}" srcOrd="9" destOrd="0" presId="urn:microsoft.com/office/officeart/2005/8/layout/vProcess5"/>
    <dgm:cxn modelId="{CFC96C30-B2C6-C64C-9245-CCFA0256C5C6}" type="presParOf" srcId="{7FB129BD-1AF8-854C-BF50-D121B3DB5298}" destId="{F5CB96EF-FA57-1640-BA39-A9DA665F2068}" srcOrd="10" destOrd="0" presId="urn:microsoft.com/office/officeart/2005/8/layout/vProcess5"/>
    <dgm:cxn modelId="{ECB088D2-DEEF-6A48-A649-F8902A8B784F}" type="presParOf" srcId="{7FB129BD-1AF8-854C-BF50-D121B3DB5298}" destId="{6F2F1BA6-D4BC-AC4F-9F13-0317504B0AE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5BC18FC-3F72-4FF7-B5DA-DDD998D80D0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D019CAB-DFB6-4AFD-B318-47CA9A662EBE}">
      <dgm:prSet custT="1"/>
      <dgm:spPr/>
      <dgm:t>
        <a:bodyPr/>
        <a:lstStyle/>
        <a:p>
          <a:r>
            <a:rPr lang="en-US" sz="3200" dirty="0">
              <a:solidFill>
                <a:schemeClr val="tx1"/>
              </a:solidFill>
            </a:rPr>
            <a:t>I can monitor my own racism</a:t>
          </a:r>
        </a:p>
      </dgm:t>
    </dgm:pt>
    <dgm:pt modelId="{FC7916EE-C29E-4E65-9B63-F696AD3E74EB}" type="parTrans" cxnId="{58347DDE-06F4-47F9-8666-C179007642D0}">
      <dgm:prSet/>
      <dgm:spPr/>
      <dgm:t>
        <a:bodyPr/>
        <a:lstStyle/>
        <a:p>
          <a:endParaRPr lang="en-US"/>
        </a:p>
      </dgm:t>
    </dgm:pt>
    <dgm:pt modelId="{620E689F-DE34-4AEC-86C6-17CA301EE1CC}" type="sibTrans" cxnId="{58347DDE-06F4-47F9-8666-C179007642D0}">
      <dgm:prSet/>
      <dgm:spPr/>
      <dgm:t>
        <a:bodyPr/>
        <a:lstStyle/>
        <a:p>
          <a:endParaRPr lang="en-US"/>
        </a:p>
      </dgm:t>
    </dgm:pt>
    <dgm:pt modelId="{95CF3EFC-0E74-4C5B-9469-4093ED1CAE3E}">
      <dgm:prSet custT="1"/>
      <dgm:spPr/>
      <dgm:t>
        <a:bodyPr/>
        <a:lstStyle/>
        <a:p>
          <a:r>
            <a:rPr lang="en-US" sz="3200" dirty="0">
              <a:solidFill>
                <a:schemeClr val="tx1"/>
              </a:solidFill>
            </a:rPr>
            <a:t>I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3200" dirty="0">
              <a:solidFill>
                <a:schemeClr val="tx1"/>
              </a:solidFill>
            </a:rPr>
            <a:t>know how my actions are perceived &amp; experienced </a:t>
          </a:r>
        </a:p>
      </dgm:t>
    </dgm:pt>
    <dgm:pt modelId="{46A95525-EFF6-4FE3-AC53-1EC7A4B00E90}" type="parTrans" cxnId="{4F908CE8-4CCE-4B56-B7DE-2878F72D8CAC}">
      <dgm:prSet/>
      <dgm:spPr/>
      <dgm:t>
        <a:bodyPr/>
        <a:lstStyle/>
        <a:p>
          <a:endParaRPr lang="en-US"/>
        </a:p>
      </dgm:t>
    </dgm:pt>
    <dgm:pt modelId="{424B8E0B-F19B-4001-B2E1-962B6EB694E1}" type="sibTrans" cxnId="{4F908CE8-4CCE-4B56-B7DE-2878F72D8CAC}">
      <dgm:prSet/>
      <dgm:spPr/>
      <dgm:t>
        <a:bodyPr/>
        <a:lstStyle/>
        <a:p>
          <a:endParaRPr lang="en-US"/>
        </a:p>
      </dgm:t>
    </dgm:pt>
    <dgm:pt modelId="{5A4113ED-939F-43EE-AC00-80D4C83EC9D6}">
      <dgm:prSet custT="1"/>
      <dgm:spPr/>
      <dgm:t>
        <a:bodyPr/>
        <a:lstStyle/>
        <a:p>
          <a:r>
            <a:rPr lang="en-US" sz="3200" dirty="0">
              <a:solidFill>
                <a:schemeClr val="tx1"/>
              </a:solidFill>
            </a:rPr>
            <a:t>I am free of racial micro-aggressions</a:t>
          </a:r>
        </a:p>
      </dgm:t>
    </dgm:pt>
    <dgm:pt modelId="{CFA59BC3-3A9A-45E8-A96B-5D6CAD4AE9F7}" type="parTrans" cxnId="{F254E3BD-CC0D-4054-A395-D45DCAADB805}">
      <dgm:prSet/>
      <dgm:spPr/>
      <dgm:t>
        <a:bodyPr/>
        <a:lstStyle/>
        <a:p>
          <a:endParaRPr lang="en-US"/>
        </a:p>
      </dgm:t>
    </dgm:pt>
    <dgm:pt modelId="{A7CEEC78-15C1-4523-9C58-5D2DB561EB8E}" type="sibTrans" cxnId="{F254E3BD-CC0D-4054-A395-D45DCAADB805}">
      <dgm:prSet/>
      <dgm:spPr/>
      <dgm:t>
        <a:bodyPr/>
        <a:lstStyle/>
        <a:p>
          <a:endParaRPr lang="en-US"/>
        </a:p>
      </dgm:t>
    </dgm:pt>
    <dgm:pt modelId="{A48C7CA4-294D-4D12-981A-2F4D21DF2B1D}">
      <dgm:prSet custT="1"/>
      <dgm:spPr/>
      <dgm:t>
        <a:bodyPr/>
        <a:lstStyle/>
        <a:p>
          <a:r>
            <a:rPr lang="en-US" sz="3200" dirty="0">
              <a:solidFill>
                <a:schemeClr val="tx1"/>
              </a:solidFill>
            </a:rPr>
            <a:t>Racism is committed by less-enlightened white friends &amp; colleagues</a:t>
          </a:r>
        </a:p>
      </dgm:t>
    </dgm:pt>
    <dgm:pt modelId="{581B4B6D-A567-4E36-9508-82D4FFB94D9D}" type="parTrans" cxnId="{E34C277C-C4E8-4D63-BDA0-36A4211E5873}">
      <dgm:prSet/>
      <dgm:spPr/>
      <dgm:t>
        <a:bodyPr/>
        <a:lstStyle/>
        <a:p>
          <a:endParaRPr lang="en-US"/>
        </a:p>
      </dgm:t>
    </dgm:pt>
    <dgm:pt modelId="{65A21E68-A247-4282-BFDC-6593170FAA17}" type="sibTrans" cxnId="{E34C277C-C4E8-4D63-BDA0-36A4211E5873}">
      <dgm:prSet/>
      <dgm:spPr/>
      <dgm:t>
        <a:bodyPr/>
        <a:lstStyle/>
        <a:p>
          <a:endParaRPr lang="en-US"/>
        </a:p>
      </dgm:t>
    </dgm:pt>
    <dgm:pt modelId="{A821E270-37B1-4D5C-9E01-7846452DB65C}">
      <dgm:prSet custT="1"/>
      <dgm:spPr/>
      <dgm:t>
        <a:bodyPr/>
        <a:lstStyle/>
        <a:p>
          <a:r>
            <a:rPr lang="en-US" sz="3200" dirty="0">
              <a:solidFill>
                <a:schemeClr val="tx1"/>
              </a:solidFill>
            </a:rPr>
            <a:t>I am a trusted ally on the right side of history</a:t>
          </a:r>
        </a:p>
      </dgm:t>
    </dgm:pt>
    <dgm:pt modelId="{B4A8A992-9B81-4A5E-8A86-3231F9C34EF9}" type="parTrans" cxnId="{1F25654C-66B5-4C38-8FC9-C4322E8A4E8B}">
      <dgm:prSet/>
      <dgm:spPr/>
      <dgm:t>
        <a:bodyPr/>
        <a:lstStyle/>
        <a:p>
          <a:endParaRPr lang="en-US"/>
        </a:p>
      </dgm:t>
    </dgm:pt>
    <dgm:pt modelId="{33D4B24F-F79A-4959-9D90-3193F8140A82}" type="sibTrans" cxnId="{1F25654C-66B5-4C38-8FC9-C4322E8A4E8B}">
      <dgm:prSet/>
      <dgm:spPr/>
      <dgm:t>
        <a:bodyPr/>
        <a:lstStyle/>
        <a:p>
          <a:endParaRPr lang="en-US"/>
        </a:p>
      </dgm:t>
    </dgm:pt>
    <dgm:pt modelId="{F1FB668B-4B26-4F06-B3EB-4BFA192F0FE0}" type="pres">
      <dgm:prSet presAssocID="{75BC18FC-3F72-4FF7-B5DA-DDD998D80D08}" presName="root" presStyleCnt="0">
        <dgm:presLayoutVars>
          <dgm:dir/>
          <dgm:resizeHandles val="exact"/>
        </dgm:presLayoutVars>
      </dgm:prSet>
      <dgm:spPr/>
    </dgm:pt>
    <dgm:pt modelId="{E09F3A59-1341-44B5-ABC4-41F2CA43CC45}" type="pres">
      <dgm:prSet presAssocID="{BD019CAB-DFB6-4AFD-B318-47CA9A662EBE}" presName="compNode" presStyleCnt="0"/>
      <dgm:spPr/>
    </dgm:pt>
    <dgm:pt modelId="{26BF3E4B-E6BB-48B1-ABDB-560A68EC9F97}" type="pres">
      <dgm:prSet presAssocID="{BD019CAB-DFB6-4AFD-B318-47CA9A662EBE}" presName="bgRect" presStyleLbl="bgShp" presStyleIdx="0" presStyleCnt="5" custLinFactNeighborX="-16390" custLinFactNeighborY="-469"/>
      <dgm:spPr/>
    </dgm:pt>
    <dgm:pt modelId="{45CC98AF-8149-4949-B0DB-ED4F437B86B1}" type="pres">
      <dgm:prSet presAssocID="{BD019CAB-DFB6-4AFD-B318-47CA9A662EB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llustrator"/>
        </a:ext>
      </dgm:extLst>
    </dgm:pt>
    <dgm:pt modelId="{91DA129C-57CC-443A-9A11-A92ABB6DE5C5}" type="pres">
      <dgm:prSet presAssocID="{BD019CAB-DFB6-4AFD-B318-47CA9A662EBE}" presName="spaceRect" presStyleCnt="0"/>
      <dgm:spPr/>
    </dgm:pt>
    <dgm:pt modelId="{9E013E07-D573-4C31-9EB3-3D9C4CFE3326}" type="pres">
      <dgm:prSet presAssocID="{BD019CAB-DFB6-4AFD-B318-47CA9A662EBE}" presName="parTx" presStyleLbl="revTx" presStyleIdx="0" presStyleCnt="5" custScaleX="100526">
        <dgm:presLayoutVars>
          <dgm:chMax val="0"/>
          <dgm:chPref val="0"/>
        </dgm:presLayoutVars>
      </dgm:prSet>
      <dgm:spPr/>
    </dgm:pt>
    <dgm:pt modelId="{38BD18A6-6F12-4DD8-80A5-13AA0C5427D1}" type="pres">
      <dgm:prSet presAssocID="{620E689F-DE34-4AEC-86C6-17CA301EE1CC}" presName="sibTrans" presStyleCnt="0"/>
      <dgm:spPr/>
    </dgm:pt>
    <dgm:pt modelId="{E5C75D01-1091-4298-8DA6-63A3F758D5D5}" type="pres">
      <dgm:prSet presAssocID="{95CF3EFC-0E74-4C5B-9469-4093ED1CAE3E}" presName="compNode" presStyleCnt="0"/>
      <dgm:spPr/>
    </dgm:pt>
    <dgm:pt modelId="{4397A119-DB53-440D-A2AE-226704EE4B41}" type="pres">
      <dgm:prSet presAssocID="{95CF3EFC-0E74-4C5B-9469-4093ED1CAE3E}" presName="bgRect" presStyleLbl="bgShp" presStyleIdx="1" presStyleCnt="5"/>
      <dgm:spPr/>
    </dgm:pt>
    <dgm:pt modelId="{0D2B477A-FFE8-4F30-8160-8C95A8891C45}" type="pres">
      <dgm:prSet presAssocID="{95CF3EFC-0E74-4C5B-9469-4093ED1CAE3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224FDDB0-8A52-4ACF-A3B4-A1BE7D912A4A}" type="pres">
      <dgm:prSet presAssocID="{95CF3EFC-0E74-4C5B-9469-4093ED1CAE3E}" presName="spaceRect" presStyleCnt="0"/>
      <dgm:spPr/>
    </dgm:pt>
    <dgm:pt modelId="{90D5B315-5052-4398-A58D-0B4741C7C6E8}" type="pres">
      <dgm:prSet presAssocID="{95CF3EFC-0E74-4C5B-9469-4093ED1CAE3E}" presName="parTx" presStyleLbl="revTx" presStyleIdx="1" presStyleCnt="5">
        <dgm:presLayoutVars>
          <dgm:chMax val="0"/>
          <dgm:chPref val="0"/>
        </dgm:presLayoutVars>
      </dgm:prSet>
      <dgm:spPr/>
    </dgm:pt>
    <dgm:pt modelId="{55D4ED75-8622-4F86-A17A-4C91FDA35D15}" type="pres">
      <dgm:prSet presAssocID="{424B8E0B-F19B-4001-B2E1-962B6EB694E1}" presName="sibTrans" presStyleCnt="0"/>
      <dgm:spPr/>
    </dgm:pt>
    <dgm:pt modelId="{9A16B4C4-B031-4E60-860E-856415780174}" type="pres">
      <dgm:prSet presAssocID="{5A4113ED-939F-43EE-AC00-80D4C83EC9D6}" presName="compNode" presStyleCnt="0"/>
      <dgm:spPr/>
    </dgm:pt>
    <dgm:pt modelId="{892F30BD-C4A3-4951-BF69-45AF4E92D726}" type="pres">
      <dgm:prSet presAssocID="{5A4113ED-939F-43EE-AC00-80D4C83EC9D6}" presName="bgRect" presStyleLbl="bgShp" presStyleIdx="2" presStyleCnt="5"/>
      <dgm:spPr/>
    </dgm:pt>
    <dgm:pt modelId="{316E28B4-57C2-4431-B623-87F96EAE35A0}" type="pres">
      <dgm:prSet presAssocID="{5A4113ED-939F-43EE-AC00-80D4C83EC9D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F10B7911-BF73-4895-B651-548A1187E6BE}" type="pres">
      <dgm:prSet presAssocID="{5A4113ED-939F-43EE-AC00-80D4C83EC9D6}" presName="spaceRect" presStyleCnt="0"/>
      <dgm:spPr/>
    </dgm:pt>
    <dgm:pt modelId="{A8DBC067-D606-4080-9F29-F0967CE860AF}" type="pres">
      <dgm:prSet presAssocID="{5A4113ED-939F-43EE-AC00-80D4C83EC9D6}" presName="parTx" presStyleLbl="revTx" presStyleIdx="2" presStyleCnt="5">
        <dgm:presLayoutVars>
          <dgm:chMax val="0"/>
          <dgm:chPref val="0"/>
        </dgm:presLayoutVars>
      </dgm:prSet>
      <dgm:spPr/>
    </dgm:pt>
    <dgm:pt modelId="{859B4CA3-D524-4A1F-B685-AB383C9E8CAF}" type="pres">
      <dgm:prSet presAssocID="{A7CEEC78-15C1-4523-9C58-5D2DB561EB8E}" presName="sibTrans" presStyleCnt="0"/>
      <dgm:spPr/>
    </dgm:pt>
    <dgm:pt modelId="{786054C9-C355-4C3E-BBC5-1CB2E2112CA3}" type="pres">
      <dgm:prSet presAssocID="{A48C7CA4-294D-4D12-981A-2F4D21DF2B1D}" presName="compNode" presStyleCnt="0"/>
      <dgm:spPr/>
    </dgm:pt>
    <dgm:pt modelId="{6BE1CBA4-D685-4912-924A-BF8561C14FC0}" type="pres">
      <dgm:prSet presAssocID="{A48C7CA4-294D-4D12-981A-2F4D21DF2B1D}" presName="bgRect" presStyleLbl="bgShp" presStyleIdx="3" presStyleCnt="5"/>
      <dgm:spPr/>
    </dgm:pt>
    <dgm:pt modelId="{4609AB38-5BD7-4AEC-8FC9-94B37627989D}" type="pres">
      <dgm:prSet presAssocID="{A48C7CA4-294D-4D12-981A-2F4D21DF2B1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1AD36A76-BAD3-474D-B53D-A4D6EBAC80A9}" type="pres">
      <dgm:prSet presAssocID="{A48C7CA4-294D-4D12-981A-2F4D21DF2B1D}" presName="spaceRect" presStyleCnt="0"/>
      <dgm:spPr/>
    </dgm:pt>
    <dgm:pt modelId="{16B0629E-700B-46BF-87F2-4AE16F60E65E}" type="pres">
      <dgm:prSet presAssocID="{A48C7CA4-294D-4D12-981A-2F4D21DF2B1D}" presName="parTx" presStyleLbl="revTx" presStyleIdx="3" presStyleCnt="5">
        <dgm:presLayoutVars>
          <dgm:chMax val="0"/>
          <dgm:chPref val="0"/>
        </dgm:presLayoutVars>
      </dgm:prSet>
      <dgm:spPr/>
    </dgm:pt>
    <dgm:pt modelId="{B3FF771C-BB1D-4430-A37C-F63974066BB3}" type="pres">
      <dgm:prSet presAssocID="{65A21E68-A247-4282-BFDC-6593170FAA17}" presName="sibTrans" presStyleCnt="0"/>
      <dgm:spPr/>
    </dgm:pt>
    <dgm:pt modelId="{24B26023-8A68-46B2-A078-99821D3782BC}" type="pres">
      <dgm:prSet presAssocID="{A821E270-37B1-4D5C-9E01-7846452DB65C}" presName="compNode" presStyleCnt="0"/>
      <dgm:spPr/>
    </dgm:pt>
    <dgm:pt modelId="{7F6A7CDB-793C-4EEA-B627-E4F61423D9DA}" type="pres">
      <dgm:prSet presAssocID="{A821E270-37B1-4D5C-9E01-7846452DB65C}" presName="bgRect" presStyleLbl="bgShp" presStyleIdx="4" presStyleCnt="5"/>
      <dgm:spPr/>
    </dgm:pt>
    <dgm:pt modelId="{BC7ED130-81FB-4318-B43A-5CD4F985186D}" type="pres">
      <dgm:prSet presAssocID="{A821E270-37B1-4D5C-9E01-7846452DB65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ptain"/>
        </a:ext>
      </dgm:extLst>
    </dgm:pt>
    <dgm:pt modelId="{E1FA2FE5-2803-416F-B816-97A7FCAF708A}" type="pres">
      <dgm:prSet presAssocID="{A821E270-37B1-4D5C-9E01-7846452DB65C}" presName="spaceRect" presStyleCnt="0"/>
      <dgm:spPr/>
    </dgm:pt>
    <dgm:pt modelId="{057CA01D-DA71-48F0-9421-6B296372BF2D}" type="pres">
      <dgm:prSet presAssocID="{A821E270-37B1-4D5C-9E01-7846452DB65C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1F25654C-66B5-4C38-8FC9-C4322E8A4E8B}" srcId="{75BC18FC-3F72-4FF7-B5DA-DDD998D80D08}" destId="{A821E270-37B1-4D5C-9E01-7846452DB65C}" srcOrd="4" destOrd="0" parTransId="{B4A8A992-9B81-4A5E-8A86-3231F9C34EF9}" sibTransId="{33D4B24F-F79A-4959-9D90-3193F8140A82}"/>
    <dgm:cxn modelId="{67148C55-18A9-4862-AC7D-21EB3D6C3E42}" type="presOf" srcId="{75BC18FC-3F72-4FF7-B5DA-DDD998D80D08}" destId="{F1FB668B-4B26-4F06-B3EB-4BFA192F0FE0}" srcOrd="0" destOrd="0" presId="urn:microsoft.com/office/officeart/2018/2/layout/IconVerticalSolidList"/>
    <dgm:cxn modelId="{7D8C0A58-757E-4A64-AC41-FB1AD539C09C}" type="presOf" srcId="{A821E270-37B1-4D5C-9E01-7846452DB65C}" destId="{057CA01D-DA71-48F0-9421-6B296372BF2D}" srcOrd="0" destOrd="0" presId="urn:microsoft.com/office/officeart/2018/2/layout/IconVerticalSolidList"/>
    <dgm:cxn modelId="{1FCD9678-A74B-4594-A979-58B947962EA1}" type="presOf" srcId="{95CF3EFC-0E74-4C5B-9469-4093ED1CAE3E}" destId="{90D5B315-5052-4398-A58D-0B4741C7C6E8}" srcOrd="0" destOrd="0" presId="urn:microsoft.com/office/officeart/2018/2/layout/IconVerticalSolidList"/>
    <dgm:cxn modelId="{E34C277C-C4E8-4D63-BDA0-36A4211E5873}" srcId="{75BC18FC-3F72-4FF7-B5DA-DDD998D80D08}" destId="{A48C7CA4-294D-4D12-981A-2F4D21DF2B1D}" srcOrd="3" destOrd="0" parTransId="{581B4B6D-A567-4E36-9508-82D4FFB94D9D}" sibTransId="{65A21E68-A247-4282-BFDC-6593170FAA17}"/>
    <dgm:cxn modelId="{B3B9C782-D7C9-456B-930E-239276A2E614}" type="presOf" srcId="{5A4113ED-939F-43EE-AC00-80D4C83EC9D6}" destId="{A8DBC067-D606-4080-9F29-F0967CE860AF}" srcOrd="0" destOrd="0" presId="urn:microsoft.com/office/officeart/2018/2/layout/IconVerticalSolidList"/>
    <dgm:cxn modelId="{F254E3BD-CC0D-4054-A395-D45DCAADB805}" srcId="{75BC18FC-3F72-4FF7-B5DA-DDD998D80D08}" destId="{5A4113ED-939F-43EE-AC00-80D4C83EC9D6}" srcOrd="2" destOrd="0" parTransId="{CFA59BC3-3A9A-45E8-A96B-5D6CAD4AE9F7}" sibTransId="{A7CEEC78-15C1-4523-9C58-5D2DB561EB8E}"/>
    <dgm:cxn modelId="{58347DDE-06F4-47F9-8666-C179007642D0}" srcId="{75BC18FC-3F72-4FF7-B5DA-DDD998D80D08}" destId="{BD019CAB-DFB6-4AFD-B318-47CA9A662EBE}" srcOrd="0" destOrd="0" parTransId="{FC7916EE-C29E-4E65-9B63-F696AD3E74EB}" sibTransId="{620E689F-DE34-4AEC-86C6-17CA301EE1CC}"/>
    <dgm:cxn modelId="{4F908CE8-4CCE-4B56-B7DE-2878F72D8CAC}" srcId="{75BC18FC-3F72-4FF7-B5DA-DDD998D80D08}" destId="{95CF3EFC-0E74-4C5B-9469-4093ED1CAE3E}" srcOrd="1" destOrd="0" parTransId="{46A95525-EFF6-4FE3-AC53-1EC7A4B00E90}" sibTransId="{424B8E0B-F19B-4001-B2E1-962B6EB694E1}"/>
    <dgm:cxn modelId="{0A03CDEC-0D2A-4F26-900B-30AC5F7B290B}" type="presOf" srcId="{A48C7CA4-294D-4D12-981A-2F4D21DF2B1D}" destId="{16B0629E-700B-46BF-87F2-4AE16F60E65E}" srcOrd="0" destOrd="0" presId="urn:microsoft.com/office/officeart/2018/2/layout/IconVerticalSolidList"/>
    <dgm:cxn modelId="{15299DFB-6030-45B4-A3AB-0D5A00251A39}" type="presOf" srcId="{BD019CAB-DFB6-4AFD-B318-47CA9A662EBE}" destId="{9E013E07-D573-4C31-9EB3-3D9C4CFE3326}" srcOrd="0" destOrd="0" presId="urn:microsoft.com/office/officeart/2018/2/layout/IconVerticalSolidList"/>
    <dgm:cxn modelId="{3CCE3E19-A01C-49EF-ACF2-3C3D31A10990}" type="presParOf" srcId="{F1FB668B-4B26-4F06-B3EB-4BFA192F0FE0}" destId="{E09F3A59-1341-44B5-ABC4-41F2CA43CC45}" srcOrd="0" destOrd="0" presId="urn:microsoft.com/office/officeart/2018/2/layout/IconVerticalSolidList"/>
    <dgm:cxn modelId="{79BC81B3-295C-4613-A411-6A08282A06D7}" type="presParOf" srcId="{E09F3A59-1341-44B5-ABC4-41F2CA43CC45}" destId="{26BF3E4B-E6BB-48B1-ABDB-560A68EC9F97}" srcOrd="0" destOrd="0" presId="urn:microsoft.com/office/officeart/2018/2/layout/IconVerticalSolidList"/>
    <dgm:cxn modelId="{AB5BCFD3-1AD4-4F19-A4BB-236302017093}" type="presParOf" srcId="{E09F3A59-1341-44B5-ABC4-41F2CA43CC45}" destId="{45CC98AF-8149-4949-B0DB-ED4F437B86B1}" srcOrd="1" destOrd="0" presId="urn:microsoft.com/office/officeart/2018/2/layout/IconVerticalSolidList"/>
    <dgm:cxn modelId="{AB77F143-20A8-4907-9B48-DB9FA664C1AC}" type="presParOf" srcId="{E09F3A59-1341-44B5-ABC4-41F2CA43CC45}" destId="{91DA129C-57CC-443A-9A11-A92ABB6DE5C5}" srcOrd="2" destOrd="0" presId="urn:microsoft.com/office/officeart/2018/2/layout/IconVerticalSolidList"/>
    <dgm:cxn modelId="{5849879E-D34F-4E74-96EC-629C0BA92E44}" type="presParOf" srcId="{E09F3A59-1341-44B5-ABC4-41F2CA43CC45}" destId="{9E013E07-D573-4C31-9EB3-3D9C4CFE3326}" srcOrd="3" destOrd="0" presId="urn:microsoft.com/office/officeart/2018/2/layout/IconVerticalSolidList"/>
    <dgm:cxn modelId="{ECBDE644-19DD-4315-AD7B-E86993297D67}" type="presParOf" srcId="{F1FB668B-4B26-4F06-B3EB-4BFA192F0FE0}" destId="{38BD18A6-6F12-4DD8-80A5-13AA0C5427D1}" srcOrd="1" destOrd="0" presId="urn:microsoft.com/office/officeart/2018/2/layout/IconVerticalSolidList"/>
    <dgm:cxn modelId="{75FB5CC7-2726-497A-927E-53AEBC48C9B8}" type="presParOf" srcId="{F1FB668B-4B26-4F06-B3EB-4BFA192F0FE0}" destId="{E5C75D01-1091-4298-8DA6-63A3F758D5D5}" srcOrd="2" destOrd="0" presId="urn:microsoft.com/office/officeart/2018/2/layout/IconVerticalSolidList"/>
    <dgm:cxn modelId="{407A8E76-11B0-45AE-83DC-48D420E52294}" type="presParOf" srcId="{E5C75D01-1091-4298-8DA6-63A3F758D5D5}" destId="{4397A119-DB53-440D-A2AE-226704EE4B41}" srcOrd="0" destOrd="0" presId="urn:microsoft.com/office/officeart/2018/2/layout/IconVerticalSolidList"/>
    <dgm:cxn modelId="{CA49F134-E7D0-47E2-A647-F4F6C34E1F72}" type="presParOf" srcId="{E5C75D01-1091-4298-8DA6-63A3F758D5D5}" destId="{0D2B477A-FFE8-4F30-8160-8C95A8891C45}" srcOrd="1" destOrd="0" presId="urn:microsoft.com/office/officeart/2018/2/layout/IconVerticalSolidList"/>
    <dgm:cxn modelId="{0022720E-1AF9-4192-B169-46ECCB614820}" type="presParOf" srcId="{E5C75D01-1091-4298-8DA6-63A3F758D5D5}" destId="{224FDDB0-8A52-4ACF-A3B4-A1BE7D912A4A}" srcOrd="2" destOrd="0" presId="urn:microsoft.com/office/officeart/2018/2/layout/IconVerticalSolidList"/>
    <dgm:cxn modelId="{53CD61C6-2F63-42AD-9EB9-BBF3967AAF63}" type="presParOf" srcId="{E5C75D01-1091-4298-8DA6-63A3F758D5D5}" destId="{90D5B315-5052-4398-A58D-0B4741C7C6E8}" srcOrd="3" destOrd="0" presId="urn:microsoft.com/office/officeart/2018/2/layout/IconVerticalSolidList"/>
    <dgm:cxn modelId="{BA89BDE9-7D91-4B83-82E5-4B68A8EFA57A}" type="presParOf" srcId="{F1FB668B-4B26-4F06-B3EB-4BFA192F0FE0}" destId="{55D4ED75-8622-4F86-A17A-4C91FDA35D15}" srcOrd="3" destOrd="0" presId="urn:microsoft.com/office/officeart/2018/2/layout/IconVerticalSolidList"/>
    <dgm:cxn modelId="{B287D674-D55D-4CC9-9B88-C1D30E53C660}" type="presParOf" srcId="{F1FB668B-4B26-4F06-B3EB-4BFA192F0FE0}" destId="{9A16B4C4-B031-4E60-860E-856415780174}" srcOrd="4" destOrd="0" presId="urn:microsoft.com/office/officeart/2018/2/layout/IconVerticalSolidList"/>
    <dgm:cxn modelId="{310C4A54-19E9-46E9-BEBD-E9B77C27BE59}" type="presParOf" srcId="{9A16B4C4-B031-4E60-860E-856415780174}" destId="{892F30BD-C4A3-4951-BF69-45AF4E92D726}" srcOrd="0" destOrd="0" presId="urn:microsoft.com/office/officeart/2018/2/layout/IconVerticalSolidList"/>
    <dgm:cxn modelId="{7749C554-3216-4F11-BA3E-9A3F07F9307B}" type="presParOf" srcId="{9A16B4C4-B031-4E60-860E-856415780174}" destId="{316E28B4-57C2-4431-B623-87F96EAE35A0}" srcOrd="1" destOrd="0" presId="urn:microsoft.com/office/officeart/2018/2/layout/IconVerticalSolidList"/>
    <dgm:cxn modelId="{BAB0FF05-7773-4395-9F19-8A542FFF47D2}" type="presParOf" srcId="{9A16B4C4-B031-4E60-860E-856415780174}" destId="{F10B7911-BF73-4895-B651-548A1187E6BE}" srcOrd="2" destOrd="0" presId="urn:microsoft.com/office/officeart/2018/2/layout/IconVerticalSolidList"/>
    <dgm:cxn modelId="{0A74D319-F4BD-4165-9444-BF9584310863}" type="presParOf" srcId="{9A16B4C4-B031-4E60-860E-856415780174}" destId="{A8DBC067-D606-4080-9F29-F0967CE860AF}" srcOrd="3" destOrd="0" presId="urn:microsoft.com/office/officeart/2018/2/layout/IconVerticalSolidList"/>
    <dgm:cxn modelId="{8C2F659B-7D9C-4CF2-9EC9-D4A6E1F60CA8}" type="presParOf" srcId="{F1FB668B-4B26-4F06-B3EB-4BFA192F0FE0}" destId="{859B4CA3-D524-4A1F-B685-AB383C9E8CAF}" srcOrd="5" destOrd="0" presId="urn:microsoft.com/office/officeart/2018/2/layout/IconVerticalSolidList"/>
    <dgm:cxn modelId="{82E344AC-8E69-439C-B3DC-B03F064A3B68}" type="presParOf" srcId="{F1FB668B-4B26-4F06-B3EB-4BFA192F0FE0}" destId="{786054C9-C355-4C3E-BBC5-1CB2E2112CA3}" srcOrd="6" destOrd="0" presId="urn:microsoft.com/office/officeart/2018/2/layout/IconVerticalSolidList"/>
    <dgm:cxn modelId="{D773FC26-1AB5-48DF-A4E0-B2AC45F6895D}" type="presParOf" srcId="{786054C9-C355-4C3E-BBC5-1CB2E2112CA3}" destId="{6BE1CBA4-D685-4912-924A-BF8561C14FC0}" srcOrd="0" destOrd="0" presId="urn:microsoft.com/office/officeart/2018/2/layout/IconVerticalSolidList"/>
    <dgm:cxn modelId="{F451C618-BC99-45A6-B4C8-4481BB2AD5FF}" type="presParOf" srcId="{786054C9-C355-4C3E-BBC5-1CB2E2112CA3}" destId="{4609AB38-5BD7-4AEC-8FC9-94B37627989D}" srcOrd="1" destOrd="0" presId="urn:microsoft.com/office/officeart/2018/2/layout/IconVerticalSolidList"/>
    <dgm:cxn modelId="{99653CA2-6F39-4231-8364-8258EB6D1BB6}" type="presParOf" srcId="{786054C9-C355-4C3E-BBC5-1CB2E2112CA3}" destId="{1AD36A76-BAD3-474D-B53D-A4D6EBAC80A9}" srcOrd="2" destOrd="0" presId="urn:microsoft.com/office/officeart/2018/2/layout/IconVerticalSolidList"/>
    <dgm:cxn modelId="{E8EC46D4-0FF2-4ECB-A132-F3A61D6AF410}" type="presParOf" srcId="{786054C9-C355-4C3E-BBC5-1CB2E2112CA3}" destId="{16B0629E-700B-46BF-87F2-4AE16F60E65E}" srcOrd="3" destOrd="0" presId="urn:microsoft.com/office/officeart/2018/2/layout/IconVerticalSolidList"/>
    <dgm:cxn modelId="{FE905F98-20BB-4815-8F80-B2D36C581D84}" type="presParOf" srcId="{F1FB668B-4B26-4F06-B3EB-4BFA192F0FE0}" destId="{B3FF771C-BB1D-4430-A37C-F63974066BB3}" srcOrd="7" destOrd="0" presId="urn:microsoft.com/office/officeart/2018/2/layout/IconVerticalSolidList"/>
    <dgm:cxn modelId="{17140E35-603C-446F-B94F-415621B13781}" type="presParOf" srcId="{F1FB668B-4B26-4F06-B3EB-4BFA192F0FE0}" destId="{24B26023-8A68-46B2-A078-99821D3782BC}" srcOrd="8" destOrd="0" presId="urn:microsoft.com/office/officeart/2018/2/layout/IconVerticalSolidList"/>
    <dgm:cxn modelId="{34005F31-69EA-473E-BD24-4521AA4883A4}" type="presParOf" srcId="{24B26023-8A68-46B2-A078-99821D3782BC}" destId="{7F6A7CDB-793C-4EEA-B627-E4F61423D9DA}" srcOrd="0" destOrd="0" presId="urn:microsoft.com/office/officeart/2018/2/layout/IconVerticalSolidList"/>
    <dgm:cxn modelId="{8FA11372-C0FC-4B20-B68C-AB47307B8CD6}" type="presParOf" srcId="{24B26023-8A68-46B2-A078-99821D3782BC}" destId="{BC7ED130-81FB-4318-B43A-5CD4F985186D}" srcOrd="1" destOrd="0" presId="urn:microsoft.com/office/officeart/2018/2/layout/IconVerticalSolidList"/>
    <dgm:cxn modelId="{3BABF146-73F0-4128-954A-EDEF62E8B93E}" type="presParOf" srcId="{24B26023-8A68-46B2-A078-99821D3782BC}" destId="{E1FA2FE5-2803-416F-B816-97A7FCAF708A}" srcOrd="2" destOrd="0" presId="urn:microsoft.com/office/officeart/2018/2/layout/IconVerticalSolidList"/>
    <dgm:cxn modelId="{EA9269FE-EF9D-48D8-AD74-C9A098637E20}" type="presParOf" srcId="{24B26023-8A68-46B2-A078-99821D3782BC}" destId="{057CA01D-DA71-48F0-9421-6B296372BF2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5FDC724-8E0A-4B2B-9470-DB7952B857D9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2F3AC9-7934-4704-88EC-4D656F92C44B}">
      <dgm:prSet/>
      <dgm:spPr/>
      <dgm:t>
        <a:bodyPr/>
        <a:lstStyle/>
        <a:p>
          <a:r>
            <a:rPr lang="en-US" dirty="0"/>
            <a:t>I regularly commit racial micro-aggressions – eye contact, examples I use, how I run meetings &amp; classes, jokes with other Whites</a:t>
          </a:r>
        </a:p>
      </dgm:t>
    </dgm:pt>
    <dgm:pt modelId="{EE007AB1-3847-4049-9987-60E92F4599B9}" type="parTrans" cxnId="{CA5591D3-6716-4B8C-A4D7-1EC8F461F10D}">
      <dgm:prSet/>
      <dgm:spPr/>
      <dgm:t>
        <a:bodyPr/>
        <a:lstStyle/>
        <a:p>
          <a:endParaRPr lang="en-US"/>
        </a:p>
      </dgm:t>
    </dgm:pt>
    <dgm:pt modelId="{D93C8F93-1B7E-4F11-A346-3193E9EF0EAE}" type="sibTrans" cxnId="{CA5591D3-6716-4B8C-A4D7-1EC8F461F10D}">
      <dgm:prSet/>
      <dgm:spPr/>
      <dgm:t>
        <a:bodyPr/>
        <a:lstStyle/>
        <a:p>
          <a:endParaRPr lang="en-US"/>
        </a:p>
      </dgm:t>
    </dgm:pt>
    <dgm:pt modelId="{D13DDC38-A825-489A-8B2E-D3656B00D229}">
      <dgm:prSet custT="1"/>
      <dgm:spPr/>
      <dgm:t>
        <a:bodyPr/>
        <a:lstStyle/>
        <a:p>
          <a:r>
            <a:rPr lang="en-US" sz="3600" dirty="0"/>
            <a:t>I will never be free of the learned ideology of White Supremacy</a:t>
          </a:r>
        </a:p>
      </dgm:t>
    </dgm:pt>
    <dgm:pt modelId="{7282AD7B-0785-4AB3-8394-C290E0CD05E1}" type="parTrans" cxnId="{CB49A6B4-E863-4F21-9D13-9A0BD6A1479F}">
      <dgm:prSet/>
      <dgm:spPr/>
      <dgm:t>
        <a:bodyPr/>
        <a:lstStyle/>
        <a:p>
          <a:endParaRPr lang="en-US"/>
        </a:p>
      </dgm:t>
    </dgm:pt>
    <dgm:pt modelId="{78CC9593-16AE-4E27-A9D2-686D2DF4BE5B}" type="sibTrans" cxnId="{CB49A6B4-E863-4F21-9D13-9A0BD6A1479F}">
      <dgm:prSet/>
      <dgm:spPr/>
      <dgm:t>
        <a:bodyPr/>
        <a:lstStyle/>
        <a:p>
          <a:endParaRPr lang="en-US"/>
        </a:p>
      </dgm:t>
    </dgm:pt>
    <dgm:pt modelId="{4CB7A103-36A0-4C0A-9351-44253B6B94D3}">
      <dgm:prSet custT="1"/>
      <dgm:spPr/>
      <dgm:t>
        <a:bodyPr/>
        <a:lstStyle/>
        <a:p>
          <a:r>
            <a:rPr lang="en-US" sz="3600" dirty="0"/>
            <a:t>I cannot expect my assurances of anti-racism to be believed</a:t>
          </a:r>
        </a:p>
      </dgm:t>
    </dgm:pt>
    <dgm:pt modelId="{8C2FCE86-B5AB-419E-B3CD-9C1F5B393B8C}" type="parTrans" cxnId="{3CF93950-F787-4E67-A96D-AEAC1323A44D}">
      <dgm:prSet/>
      <dgm:spPr/>
      <dgm:t>
        <a:bodyPr/>
        <a:lstStyle/>
        <a:p>
          <a:endParaRPr lang="en-US"/>
        </a:p>
      </dgm:t>
    </dgm:pt>
    <dgm:pt modelId="{4C347522-2B5E-4903-B373-DC48FAC37C7C}" type="sibTrans" cxnId="{3CF93950-F787-4E67-A96D-AEAC1323A44D}">
      <dgm:prSet/>
      <dgm:spPr/>
      <dgm:t>
        <a:bodyPr/>
        <a:lstStyle/>
        <a:p>
          <a:endParaRPr lang="en-US"/>
        </a:p>
      </dgm:t>
    </dgm:pt>
    <dgm:pt modelId="{DC6BB3ED-4695-45EE-BE99-23639F08F994}">
      <dgm:prSet custT="1"/>
      <dgm:spPr/>
      <dgm:t>
        <a:bodyPr/>
        <a:lstStyle/>
        <a:p>
          <a:r>
            <a:rPr lang="en-US" sz="3600" dirty="0"/>
            <a:t>I will be best positioned to uncover my racism by working in multi-racial teams</a:t>
          </a:r>
        </a:p>
      </dgm:t>
    </dgm:pt>
    <dgm:pt modelId="{388B577E-B1F6-4B31-A43F-BA3923CC557C}" type="parTrans" cxnId="{C2E849C4-5F65-4FD0-B677-CAF5574A6F23}">
      <dgm:prSet/>
      <dgm:spPr/>
      <dgm:t>
        <a:bodyPr/>
        <a:lstStyle/>
        <a:p>
          <a:endParaRPr lang="en-US"/>
        </a:p>
      </dgm:t>
    </dgm:pt>
    <dgm:pt modelId="{3CC311A6-A3AE-4A35-8956-361218EF89CE}" type="sibTrans" cxnId="{C2E849C4-5F65-4FD0-B677-CAF5574A6F23}">
      <dgm:prSet/>
      <dgm:spPr/>
      <dgm:t>
        <a:bodyPr/>
        <a:lstStyle/>
        <a:p>
          <a:endParaRPr lang="en-US"/>
        </a:p>
      </dgm:t>
    </dgm:pt>
    <dgm:pt modelId="{D58146BE-BF45-4DB0-AA7B-35B718B665AE}">
      <dgm:prSet custT="1"/>
      <dgm:spPr/>
      <dgm:t>
        <a:bodyPr/>
        <a:lstStyle/>
        <a:p>
          <a:r>
            <a:rPr lang="en-US" sz="3600" dirty="0"/>
            <a:t>I should never declare myself an ally</a:t>
          </a:r>
        </a:p>
      </dgm:t>
    </dgm:pt>
    <dgm:pt modelId="{D418E533-BE11-491A-AEF7-1D67DCC8200A}" type="parTrans" cxnId="{AF17C74F-F63C-4CE7-ABDC-3CCB340A1B48}">
      <dgm:prSet/>
      <dgm:spPr/>
      <dgm:t>
        <a:bodyPr/>
        <a:lstStyle/>
        <a:p>
          <a:endParaRPr lang="en-US"/>
        </a:p>
      </dgm:t>
    </dgm:pt>
    <dgm:pt modelId="{D85CEE72-BFF9-4AA4-8984-E512846F1DC6}" type="sibTrans" cxnId="{AF17C74F-F63C-4CE7-ABDC-3CCB340A1B48}">
      <dgm:prSet/>
      <dgm:spPr/>
      <dgm:t>
        <a:bodyPr/>
        <a:lstStyle/>
        <a:p>
          <a:endParaRPr lang="en-US"/>
        </a:p>
      </dgm:t>
    </dgm:pt>
    <dgm:pt modelId="{86658E20-76C4-4086-97CD-A196F6668665}">
      <dgm:prSet custT="1"/>
      <dgm:spPr/>
      <dgm:t>
        <a:bodyPr/>
        <a:lstStyle/>
        <a:p>
          <a:r>
            <a:rPr lang="en-US" sz="3200" dirty="0"/>
            <a:t>S.D. Brookfield </a:t>
          </a:r>
          <a:r>
            <a:rPr lang="en-US" sz="3200" i="1" dirty="0"/>
            <a:t>Teaching Race</a:t>
          </a:r>
          <a:r>
            <a:rPr lang="en-US" sz="3200" dirty="0"/>
            <a:t>. San Francisco: Jossey/Bass-Wiley, 2019</a:t>
          </a:r>
        </a:p>
      </dgm:t>
    </dgm:pt>
    <dgm:pt modelId="{040CD464-57A1-49D1-939E-0E82406341A8}" type="parTrans" cxnId="{1FFEA404-F564-43B3-83A5-1DDB35F745DF}">
      <dgm:prSet/>
      <dgm:spPr/>
      <dgm:t>
        <a:bodyPr/>
        <a:lstStyle/>
        <a:p>
          <a:endParaRPr lang="en-US"/>
        </a:p>
      </dgm:t>
    </dgm:pt>
    <dgm:pt modelId="{71E42072-AA94-46CE-A544-90CBEC347037}" type="sibTrans" cxnId="{1FFEA404-F564-43B3-83A5-1DDB35F745DF}">
      <dgm:prSet/>
      <dgm:spPr/>
      <dgm:t>
        <a:bodyPr/>
        <a:lstStyle/>
        <a:p>
          <a:endParaRPr lang="en-US"/>
        </a:p>
      </dgm:t>
    </dgm:pt>
    <dgm:pt modelId="{CD065D3A-7067-934E-BDE3-5B50AB53F229}" type="pres">
      <dgm:prSet presAssocID="{B5FDC724-8E0A-4B2B-9470-DB7952B857D9}" presName="diagram" presStyleCnt="0">
        <dgm:presLayoutVars>
          <dgm:dir/>
          <dgm:resizeHandles val="exact"/>
        </dgm:presLayoutVars>
      </dgm:prSet>
      <dgm:spPr/>
    </dgm:pt>
    <dgm:pt modelId="{6EF04E88-6065-904A-894B-A965F64E0E19}" type="pres">
      <dgm:prSet presAssocID="{522F3AC9-7934-4704-88EC-4D656F92C44B}" presName="node" presStyleLbl="node1" presStyleIdx="0" presStyleCnt="6" custScaleY="118200">
        <dgm:presLayoutVars>
          <dgm:bulletEnabled val="1"/>
        </dgm:presLayoutVars>
      </dgm:prSet>
      <dgm:spPr/>
    </dgm:pt>
    <dgm:pt modelId="{C86F821A-5042-294F-BCDD-6C43082FA8B4}" type="pres">
      <dgm:prSet presAssocID="{D93C8F93-1B7E-4F11-A346-3193E9EF0EAE}" presName="sibTrans" presStyleCnt="0"/>
      <dgm:spPr/>
    </dgm:pt>
    <dgm:pt modelId="{7F20C0A3-0D02-B242-AC1E-EE72C8BA2BAF}" type="pres">
      <dgm:prSet presAssocID="{D13DDC38-A825-489A-8B2E-D3656B00D229}" presName="node" presStyleLbl="node1" presStyleIdx="1" presStyleCnt="6" custScaleY="117579">
        <dgm:presLayoutVars>
          <dgm:bulletEnabled val="1"/>
        </dgm:presLayoutVars>
      </dgm:prSet>
      <dgm:spPr/>
    </dgm:pt>
    <dgm:pt modelId="{29E22FDA-C5E4-4640-938D-04EE5176354B}" type="pres">
      <dgm:prSet presAssocID="{78CC9593-16AE-4E27-A9D2-686D2DF4BE5B}" presName="sibTrans" presStyleCnt="0"/>
      <dgm:spPr/>
    </dgm:pt>
    <dgm:pt modelId="{48ACB4E8-33B4-1749-A4D8-7FD14F12D008}" type="pres">
      <dgm:prSet presAssocID="{4CB7A103-36A0-4C0A-9351-44253B6B94D3}" presName="node" presStyleLbl="node1" presStyleIdx="2" presStyleCnt="6" custScaleY="121084" custLinFactNeighborX="-241">
        <dgm:presLayoutVars>
          <dgm:bulletEnabled val="1"/>
        </dgm:presLayoutVars>
      </dgm:prSet>
      <dgm:spPr/>
    </dgm:pt>
    <dgm:pt modelId="{3CCCD368-06A4-074A-9633-CB16555F1B82}" type="pres">
      <dgm:prSet presAssocID="{4C347522-2B5E-4903-B373-DC48FAC37C7C}" presName="sibTrans" presStyleCnt="0"/>
      <dgm:spPr/>
    </dgm:pt>
    <dgm:pt modelId="{2EF0E219-164F-2645-9B06-278FC20E4582}" type="pres">
      <dgm:prSet presAssocID="{DC6BB3ED-4695-45EE-BE99-23639F08F994}" presName="node" presStyleLbl="node1" presStyleIdx="3" presStyleCnt="6" custScaleY="138070">
        <dgm:presLayoutVars>
          <dgm:bulletEnabled val="1"/>
        </dgm:presLayoutVars>
      </dgm:prSet>
      <dgm:spPr/>
    </dgm:pt>
    <dgm:pt modelId="{206E5BC4-939A-7744-B986-0FE02E5D62A4}" type="pres">
      <dgm:prSet presAssocID="{3CC311A6-A3AE-4A35-8956-361218EF89CE}" presName="sibTrans" presStyleCnt="0"/>
      <dgm:spPr/>
    </dgm:pt>
    <dgm:pt modelId="{BFDCAE94-553D-294A-A475-0B25D9C8B1E9}" type="pres">
      <dgm:prSet presAssocID="{D58146BE-BF45-4DB0-AA7B-35B718B665AE}" presName="node" presStyleLbl="node1" presStyleIdx="4" presStyleCnt="6" custScaleY="135872">
        <dgm:presLayoutVars>
          <dgm:bulletEnabled val="1"/>
        </dgm:presLayoutVars>
      </dgm:prSet>
      <dgm:spPr/>
    </dgm:pt>
    <dgm:pt modelId="{3C1F94C3-E0D9-E647-BBAA-9BABBB667C74}" type="pres">
      <dgm:prSet presAssocID="{D85CEE72-BFF9-4AA4-8984-E512846F1DC6}" presName="sibTrans" presStyleCnt="0"/>
      <dgm:spPr/>
    </dgm:pt>
    <dgm:pt modelId="{B6FB27C5-0228-DE48-98A6-C155852F6087}" type="pres">
      <dgm:prSet presAssocID="{86658E20-76C4-4086-97CD-A196F6668665}" presName="node" presStyleLbl="node1" presStyleIdx="5" presStyleCnt="6" custScaleY="138279" custLinFactNeighborX="2493" custLinFactNeighborY="-1941">
        <dgm:presLayoutVars>
          <dgm:bulletEnabled val="1"/>
        </dgm:presLayoutVars>
      </dgm:prSet>
      <dgm:spPr/>
    </dgm:pt>
  </dgm:ptLst>
  <dgm:cxnLst>
    <dgm:cxn modelId="{1FFEA404-F564-43B3-83A5-1DDB35F745DF}" srcId="{B5FDC724-8E0A-4B2B-9470-DB7952B857D9}" destId="{86658E20-76C4-4086-97CD-A196F6668665}" srcOrd="5" destOrd="0" parTransId="{040CD464-57A1-49D1-939E-0E82406341A8}" sibTransId="{71E42072-AA94-46CE-A544-90CBEC347037}"/>
    <dgm:cxn modelId="{EB6C2912-DC28-9443-830D-A0C39EE1FA78}" type="presOf" srcId="{522F3AC9-7934-4704-88EC-4D656F92C44B}" destId="{6EF04E88-6065-904A-894B-A965F64E0E19}" srcOrd="0" destOrd="0" presId="urn:microsoft.com/office/officeart/2005/8/layout/default"/>
    <dgm:cxn modelId="{AF17C74F-F63C-4CE7-ABDC-3CCB340A1B48}" srcId="{B5FDC724-8E0A-4B2B-9470-DB7952B857D9}" destId="{D58146BE-BF45-4DB0-AA7B-35B718B665AE}" srcOrd="4" destOrd="0" parTransId="{D418E533-BE11-491A-AEF7-1D67DCC8200A}" sibTransId="{D85CEE72-BFF9-4AA4-8984-E512846F1DC6}"/>
    <dgm:cxn modelId="{3CF93950-F787-4E67-A96D-AEAC1323A44D}" srcId="{B5FDC724-8E0A-4B2B-9470-DB7952B857D9}" destId="{4CB7A103-36A0-4C0A-9351-44253B6B94D3}" srcOrd="2" destOrd="0" parTransId="{8C2FCE86-B5AB-419E-B3CD-9C1F5B393B8C}" sibTransId="{4C347522-2B5E-4903-B373-DC48FAC37C7C}"/>
    <dgm:cxn modelId="{A8C2B851-9992-EC47-A8A8-F61DB61AB3E0}" type="presOf" srcId="{4CB7A103-36A0-4C0A-9351-44253B6B94D3}" destId="{48ACB4E8-33B4-1749-A4D8-7FD14F12D008}" srcOrd="0" destOrd="0" presId="urn:microsoft.com/office/officeart/2005/8/layout/default"/>
    <dgm:cxn modelId="{FF1C1154-406F-3D4A-B647-DAECEABB12DF}" type="presOf" srcId="{86658E20-76C4-4086-97CD-A196F6668665}" destId="{B6FB27C5-0228-DE48-98A6-C155852F6087}" srcOrd="0" destOrd="0" presId="urn:microsoft.com/office/officeart/2005/8/layout/default"/>
    <dgm:cxn modelId="{F706B068-7050-1F44-AABD-2EE1D37DF4E8}" type="presOf" srcId="{B5FDC724-8E0A-4B2B-9470-DB7952B857D9}" destId="{CD065D3A-7067-934E-BDE3-5B50AB53F229}" srcOrd="0" destOrd="0" presId="urn:microsoft.com/office/officeart/2005/8/layout/default"/>
    <dgm:cxn modelId="{B564946C-C038-A245-8C09-1445E08F3C89}" type="presOf" srcId="{D13DDC38-A825-489A-8B2E-D3656B00D229}" destId="{7F20C0A3-0D02-B242-AC1E-EE72C8BA2BAF}" srcOrd="0" destOrd="0" presId="urn:microsoft.com/office/officeart/2005/8/layout/default"/>
    <dgm:cxn modelId="{238359B4-6DC5-B748-B1D8-E44E950105B8}" type="presOf" srcId="{DC6BB3ED-4695-45EE-BE99-23639F08F994}" destId="{2EF0E219-164F-2645-9B06-278FC20E4582}" srcOrd="0" destOrd="0" presId="urn:microsoft.com/office/officeart/2005/8/layout/default"/>
    <dgm:cxn modelId="{CB49A6B4-E863-4F21-9D13-9A0BD6A1479F}" srcId="{B5FDC724-8E0A-4B2B-9470-DB7952B857D9}" destId="{D13DDC38-A825-489A-8B2E-D3656B00D229}" srcOrd="1" destOrd="0" parTransId="{7282AD7B-0785-4AB3-8394-C290E0CD05E1}" sibTransId="{78CC9593-16AE-4E27-A9D2-686D2DF4BE5B}"/>
    <dgm:cxn modelId="{7B0ED6B7-C80B-3944-A686-208081693032}" type="presOf" srcId="{D58146BE-BF45-4DB0-AA7B-35B718B665AE}" destId="{BFDCAE94-553D-294A-A475-0B25D9C8B1E9}" srcOrd="0" destOrd="0" presId="urn:microsoft.com/office/officeart/2005/8/layout/default"/>
    <dgm:cxn modelId="{C2E849C4-5F65-4FD0-B677-CAF5574A6F23}" srcId="{B5FDC724-8E0A-4B2B-9470-DB7952B857D9}" destId="{DC6BB3ED-4695-45EE-BE99-23639F08F994}" srcOrd="3" destOrd="0" parTransId="{388B577E-B1F6-4B31-A43F-BA3923CC557C}" sibTransId="{3CC311A6-A3AE-4A35-8956-361218EF89CE}"/>
    <dgm:cxn modelId="{CA5591D3-6716-4B8C-A4D7-1EC8F461F10D}" srcId="{B5FDC724-8E0A-4B2B-9470-DB7952B857D9}" destId="{522F3AC9-7934-4704-88EC-4D656F92C44B}" srcOrd="0" destOrd="0" parTransId="{EE007AB1-3847-4049-9987-60E92F4599B9}" sibTransId="{D93C8F93-1B7E-4F11-A346-3193E9EF0EAE}"/>
    <dgm:cxn modelId="{60367378-9A7F-3149-93E0-EE489F204605}" type="presParOf" srcId="{CD065D3A-7067-934E-BDE3-5B50AB53F229}" destId="{6EF04E88-6065-904A-894B-A965F64E0E19}" srcOrd="0" destOrd="0" presId="urn:microsoft.com/office/officeart/2005/8/layout/default"/>
    <dgm:cxn modelId="{6CA7DD35-DC2F-874C-B030-6805E1F2500A}" type="presParOf" srcId="{CD065D3A-7067-934E-BDE3-5B50AB53F229}" destId="{C86F821A-5042-294F-BCDD-6C43082FA8B4}" srcOrd="1" destOrd="0" presId="urn:microsoft.com/office/officeart/2005/8/layout/default"/>
    <dgm:cxn modelId="{60A87693-6343-6B4A-A2D0-C3AEF24AEDD6}" type="presParOf" srcId="{CD065D3A-7067-934E-BDE3-5B50AB53F229}" destId="{7F20C0A3-0D02-B242-AC1E-EE72C8BA2BAF}" srcOrd="2" destOrd="0" presId="urn:microsoft.com/office/officeart/2005/8/layout/default"/>
    <dgm:cxn modelId="{AE2B7335-9300-C349-9856-86AE16CE0671}" type="presParOf" srcId="{CD065D3A-7067-934E-BDE3-5B50AB53F229}" destId="{29E22FDA-C5E4-4640-938D-04EE5176354B}" srcOrd="3" destOrd="0" presId="urn:microsoft.com/office/officeart/2005/8/layout/default"/>
    <dgm:cxn modelId="{0E9C9877-F50D-6542-A1AD-8E7AAD70EB74}" type="presParOf" srcId="{CD065D3A-7067-934E-BDE3-5B50AB53F229}" destId="{48ACB4E8-33B4-1749-A4D8-7FD14F12D008}" srcOrd="4" destOrd="0" presId="urn:microsoft.com/office/officeart/2005/8/layout/default"/>
    <dgm:cxn modelId="{86D3C767-EFE9-3E40-BD62-17C80BFD8E75}" type="presParOf" srcId="{CD065D3A-7067-934E-BDE3-5B50AB53F229}" destId="{3CCCD368-06A4-074A-9633-CB16555F1B82}" srcOrd="5" destOrd="0" presId="urn:microsoft.com/office/officeart/2005/8/layout/default"/>
    <dgm:cxn modelId="{EEB34101-2306-414B-B209-D5895966C151}" type="presParOf" srcId="{CD065D3A-7067-934E-BDE3-5B50AB53F229}" destId="{2EF0E219-164F-2645-9B06-278FC20E4582}" srcOrd="6" destOrd="0" presId="urn:microsoft.com/office/officeart/2005/8/layout/default"/>
    <dgm:cxn modelId="{A90432E2-E884-B443-B505-BDA6A9E418C7}" type="presParOf" srcId="{CD065D3A-7067-934E-BDE3-5B50AB53F229}" destId="{206E5BC4-939A-7744-B986-0FE02E5D62A4}" srcOrd="7" destOrd="0" presId="urn:microsoft.com/office/officeart/2005/8/layout/default"/>
    <dgm:cxn modelId="{ACEE2BCF-229B-0549-A37D-C4AF85BB27D9}" type="presParOf" srcId="{CD065D3A-7067-934E-BDE3-5B50AB53F229}" destId="{BFDCAE94-553D-294A-A475-0B25D9C8B1E9}" srcOrd="8" destOrd="0" presId="urn:microsoft.com/office/officeart/2005/8/layout/default"/>
    <dgm:cxn modelId="{5D02D202-D9FD-464A-A7EA-1A2C53360066}" type="presParOf" srcId="{CD065D3A-7067-934E-BDE3-5B50AB53F229}" destId="{3C1F94C3-E0D9-E647-BBAA-9BABBB667C74}" srcOrd="9" destOrd="0" presId="urn:microsoft.com/office/officeart/2005/8/layout/default"/>
    <dgm:cxn modelId="{0A658D43-8BEB-3143-A0FC-30FC535D62C6}" type="presParOf" srcId="{CD065D3A-7067-934E-BDE3-5B50AB53F229}" destId="{B6FB27C5-0228-DE48-98A6-C155852F608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9DC706A-5165-4DA7-86C4-F614AE425329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AB2978C-B1EF-415C-BB66-D9D43C3C9723}">
      <dgm:prSet custT="1"/>
      <dgm:spPr/>
      <dgm:t>
        <a:bodyPr/>
        <a:lstStyle/>
        <a:p>
          <a:r>
            <a:rPr lang="en-US" sz="3200" dirty="0"/>
            <a:t>Adjust your definition of success – having the conversation &amp; keeping it going</a:t>
          </a:r>
        </a:p>
      </dgm:t>
    </dgm:pt>
    <dgm:pt modelId="{EAB377C8-A833-4109-B0F3-85314C5668FA}" type="parTrans" cxnId="{2F802F91-15AE-4D6C-971A-5A998F861DA5}">
      <dgm:prSet/>
      <dgm:spPr/>
      <dgm:t>
        <a:bodyPr/>
        <a:lstStyle/>
        <a:p>
          <a:endParaRPr lang="en-US"/>
        </a:p>
      </dgm:t>
    </dgm:pt>
    <dgm:pt modelId="{FF3BDA43-E565-4C79-9EA3-6E23BF5BFF3E}" type="sibTrans" cxnId="{2F802F91-15AE-4D6C-971A-5A998F861DA5}">
      <dgm:prSet/>
      <dgm:spPr/>
      <dgm:t>
        <a:bodyPr/>
        <a:lstStyle/>
        <a:p>
          <a:endParaRPr lang="en-US"/>
        </a:p>
      </dgm:t>
    </dgm:pt>
    <dgm:pt modelId="{47A17450-2826-4904-9FA5-C9ECB1959574}">
      <dgm:prSet custT="1"/>
      <dgm:spPr/>
      <dgm:t>
        <a:bodyPr/>
        <a:lstStyle/>
        <a:p>
          <a:r>
            <a:rPr lang="en-US" sz="3200" dirty="0"/>
            <a:t>Frame the need for conversation in terms of the mission, purpose, strategic plan</a:t>
          </a:r>
        </a:p>
      </dgm:t>
    </dgm:pt>
    <dgm:pt modelId="{81A35EC9-2C98-435C-8FD2-9A54DB718C64}" type="parTrans" cxnId="{1D045ABE-EB44-4527-8849-C776AB46489E}">
      <dgm:prSet/>
      <dgm:spPr/>
      <dgm:t>
        <a:bodyPr/>
        <a:lstStyle/>
        <a:p>
          <a:endParaRPr lang="en-US"/>
        </a:p>
      </dgm:t>
    </dgm:pt>
    <dgm:pt modelId="{088D657E-CDEF-45B1-9262-A2C76DCA11F2}" type="sibTrans" cxnId="{1D045ABE-EB44-4527-8849-C776AB46489E}">
      <dgm:prSet/>
      <dgm:spPr/>
      <dgm:t>
        <a:bodyPr/>
        <a:lstStyle/>
        <a:p>
          <a:endParaRPr lang="en-US"/>
        </a:p>
      </dgm:t>
    </dgm:pt>
    <dgm:pt modelId="{43FFA5DA-6333-4BC8-A7DA-CE51B3146C7F}">
      <dgm:prSet custT="1"/>
      <dgm:spPr/>
      <dgm:t>
        <a:bodyPr/>
        <a:lstStyle/>
        <a:p>
          <a:r>
            <a:rPr lang="en-US" sz="3200" dirty="0"/>
            <a:t>Talk publicly about your own learned racism &amp; how you struggle to combat it</a:t>
          </a:r>
        </a:p>
      </dgm:t>
    </dgm:pt>
    <dgm:pt modelId="{1C0E8B24-CD10-4BCD-B50D-B15A48D28602}" type="parTrans" cxnId="{5293AB4F-A1B7-41D6-8FD1-1F9B2706DEC6}">
      <dgm:prSet/>
      <dgm:spPr/>
      <dgm:t>
        <a:bodyPr/>
        <a:lstStyle/>
        <a:p>
          <a:endParaRPr lang="en-US"/>
        </a:p>
      </dgm:t>
    </dgm:pt>
    <dgm:pt modelId="{00A3C464-0731-4FA4-A034-FEE7A4BA5944}" type="sibTrans" cxnId="{5293AB4F-A1B7-41D6-8FD1-1F9B2706DEC6}">
      <dgm:prSet/>
      <dgm:spPr/>
      <dgm:t>
        <a:bodyPr/>
        <a:lstStyle/>
        <a:p>
          <a:endParaRPr lang="en-US"/>
        </a:p>
      </dgm:t>
    </dgm:pt>
    <dgm:pt modelId="{716A0421-57B2-44B5-A09A-FB2BC2AF647B}">
      <dgm:prSet custT="1"/>
      <dgm:spPr/>
      <dgm:t>
        <a:bodyPr/>
        <a:lstStyle/>
        <a:p>
          <a:r>
            <a:rPr lang="en-US" sz="3200" dirty="0"/>
            <a:t>Define racism as structural, systemic, all pervasive, - a virus, learned behavior, air we breathe</a:t>
          </a:r>
        </a:p>
      </dgm:t>
    </dgm:pt>
    <dgm:pt modelId="{9BA9AF62-191A-4117-B681-A044E94AF2BE}" type="parTrans" cxnId="{68C6E4FE-B52D-4418-BA7C-27781C3F0C55}">
      <dgm:prSet/>
      <dgm:spPr/>
      <dgm:t>
        <a:bodyPr/>
        <a:lstStyle/>
        <a:p>
          <a:endParaRPr lang="en-US"/>
        </a:p>
      </dgm:t>
    </dgm:pt>
    <dgm:pt modelId="{6DE267ED-EBF0-404E-8362-8D55243EE245}" type="sibTrans" cxnId="{68C6E4FE-B52D-4418-BA7C-27781C3F0C55}">
      <dgm:prSet/>
      <dgm:spPr/>
      <dgm:t>
        <a:bodyPr/>
        <a:lstStyle/>
        <a:p>
          <a:endParaRPr lang="en-US"/>
        </a:p>
      </dgm:t>
    </dgm:pt>
    <dgm:pt modelId="{0F98ABF0-29D1-4F98-9126-9E9CC76D57C4}">
      <dgm:prSet custT="1"/>
      <dgm:spPr/>
      <dgm:t>
        <a:bodyPr/>
        <a:lstStyle/>
        <a:p>
          <a:r>
            <a:rPr lang="en-US" sz="3200" dirty="0"/>
            <a:t>Provide videos &amp; first hand testimony of how racism is experienced</a:t>
          </a:r>
        </a:p>
      </dgm:t>
    </dgm:pt>
    <dgm:pt modelId="{353F00A9-E80C-4446-979A-CF7B84E3798C}" type="parTrans" cxnId="{4D60D90B-A266-4531-900D-5D455509DB11}">
      <dgm:prSet/>
      <dgm:spPr/>
      <dgm:t>
        <a:bodyPr/>
        <a:lstStyle/>
        <a:p>
          <a:endParaRPr lang="en-US"/>
        </a:p>
      </dgm:t>
    </dgm:pt>
    <dgm:pt modelId="{7656181F-C6E7-4BCA-ADCC-FEF5FE4ED925}" type="sibTrans" cxnId="{4D60D90B-A266-4531-900D-5D455509DB11}">
      <dgm:prSet/>
      <dgm:spPr/>
      <dgm:t>
        <a:bodyPr/>
        <a:lstStyle/>
        <a:p>
          <a:endParaRPr lang="en-US"/>
        </a:p>
      </dgm:t>
    </dgm:pt>
    <dgm:pt modelId="{F3AFF3DA-047E-FE45-8A57-FC3C51414157}" type="pres">
      <dgm:prSet presAssocID="{B9DC706A-5165-4DA7-86C4-F614AE425329}" presName="Name0" presStyleCnt="0">
        <dgm:presLayoutVars>
          <dgm:dir/>
          <dgm:resizeHandles val="exact"/>
        </dgm:presLayoutVars>
      </dgm:prSet>
      <dgm:spPr/>
    </dgm:pt>
    <dgm:pt modelId="{AEB1EA39-3DAA-FA41-9445-632EF23C02A3}" type="pres">
      <dgm:prSet presAssocID="{FAB2978C-B1EF-415C-BB66-D9D43C3C9723}" presName="node" presStyleLbl="node1" presStyleIdx="0" presStyleCnt="5" custScaleY="136784">
        <dgm:presLayoutVars>
          <dgm:bulletEnabled val="1"/>
        </dgm:presLayoutVars>
      </dgm:prSet>
      <dgm:spPr/>
    </dgm:pt>
    <dgm:pt modelId="{9732003C-6949-7B48-BE0A-2533F36D2B5F}" type="pres">
      <dgm:prSet presAssocID="{FF3BDA43-E565-4C79-9EA3-6E23BF5BFF3E}" presName="sibTrans" presStyleLbl="sibTrans1D1" presStyleIdx="0" presStyleCnt="4"/>
      <dgm:spPr/>
    </dgm:pt>
    <dgm:pt modelId="{6775691D-5922-0C47-9BC6-30AC6E6EC493}" type="pres">
      <dgm:prSet presAssocID="{FF3BDA43-E565-4C79-9EA3-6E23BF5BFF3E}" presName="connectorText" presStyleLbl="sibTrans1D1" presStyleIdx="0" presStyleCnt="4"/>
      <dgm:spPr/>
    </dgm:pt>
    <dgm:pt modelId="{A7002F64-40B7-DB45-8A51-ED16DFE8EC4A}" type="pres">
      <dgm:prSet presAssocID="{47A17450-2826-4904-9FA5-C9ECB1959574}" presName="node" presStyleLbl="node1" presStyleIdx="1" presStyleCnt="5" custScaleY="136784">
        <dgm:presLayoutVars>
          <dgm:bulletEnabled val="1"/>
        </dgm:presLayoutVars>
      </dgm:prSet>
      <dgm:spPr/>
    </dgm:pt>
    <dgm:pt modelId="{AA36A675-D02D-1049-85A8-01A99A21FD89}" type="pres">
      <dgm:prSet presAssocID="{088D657E-CDEF-45B1-9262-A2C76DCA11F2}" presName="sibTrans" presStyleLbl="sibTrans1D1" presStyleIdx="1" presStyleCnt="4"/>
      <dgm:spPr/>
    </dgm:pt>
    <dgm:pt modelId="{EC4B4619-042F-9348-8BE2-144E74A26559}" type="pres">
      <dgm:prSet presAssocID="{088D657E-CDEF-45B1-9262-A2C76DCA11F2}" presName="connectorText" presStyleLbl="sibTrans1D1" presStyleIdx="1" presStyleCnt="4"/>
      <dgm:spPr/>
    </dgm:pt>
    <dgm:pt modelId="{454ED01C-8CA8-C64D-864D-8AABA5F2528A}" type="pres">
      <dgm:prSet presAssocID="{43FFA5DA-6333-4BC8-A7DA-CE51B3146C7F}" presName="node" presStyleLbl="node1" presStyleIdx="2" presStyleCnt="5" custScaleY="136784">
        <dgm:presLayoutVars>
          <dgm:bulletEnabled val="1"/>
        </dgm:presLayoutVars>
      </dgm:prSet>
      <dgm:spPr/>
    </dgm:pt>
    <dgm:pt modelId="{10183609-DEBC-014E-A1DD-CC8E9937EB78}" type="pres">
      <dgm:prSet presAssocID="{00A3C464-0731-4FA4-A034-FEE7A4BA5944}" presName="sibTrans" presStyleLbl="sibTrans1D1" presStyleIdx="2" presStyleCnt="4"/>
      <dgm:spPr/>
    </dgm:pt>
    <dgm:pt modelId="{B8E5CE6C-D285-AB42-AA1C-E29F5B1EF8FF}" type="pres">
      <dgm:prSet presAssocID="{00A3C464-0731-4FA4-A034-FEE7A4BA5944}" presName="connectorText" presStyleLbl="sibTrans1D1" presStyleIdx="2" presStyleCnt="4"/>
      <dgm:spPr/>
    </dgm:pt>
    <dgm:pt modelId="{F6A6A11A-4F56-584F-86BB-571840895244}" type="pres">
      <dgm:prSet presAssocID="{716A0421-57B2-44B5-A09A-FB2BC2AF647B}" presName="node" presStyleLbl="node1" presStyleIdx="3" presStyleCnt="5" custScaleX="112149" custScaleY="152235" custLinFactNeighborX="21515" custLinFactNeighborY="-10442">
        <dgm:presLayoutVars>
          <dgm:bulletEnabled val="1"/>
        </dgm:presLayoutVars>
      </dgm:prSet>
      <dgm:spPr/>
    </dgm:pt>
    <dgm:pt modelId="{D9A25A18-B066-994F-96A1-ADAB63F97077}" type="pres">
      <dgm:prSet presAssocID="{6DE267ED-EBF0-404E-8362-8D55243EE245}" presName="sibTrans" presStyleLbl="sibTrans1D1" presStyleIdx="3" presStyleCnt="4"/>
      <dgm:spPr/>
    </dgm:pt>
    <dgm:pt modelId="{4C602FBD-DFFE-234D-829E-485C65C9A610}" type="pres">
      <dgm:prSet presAssocID="{6DE267ED-EBF0-404E-8362-8D55243EE245}" presName="connectorText" presStyleLbl="sibTrans1D1" presStyleIdx="3" presStyleCnt="4"/>
      <dgm:spPr/>
    </dgm:pt>
    <dgm:pt modelId="{69185CFB-FFF3-EA45-B8CF-2680A79B5839}" type="pres">
      <dgm:prSet presAssocID="{0F98ABF0-29D1-4F98-9126-9E9CC76D57C4}" presName="node" presStyleLbl="node1" presStyleIdx="4" presStyleCnt="5" custScaleX="117460" custScaleY="119553" custLinFactNeighborX="72602" custLinFactNeighborY="-6865">
        <dgm:presLayoutVars>
          <dgm:bulletEnabled val="1"/>
        </dgm:presLayoutVars>
      </dgm:prSet>
      <dgm:spPr/>
    </dgm:pt>
  </dgm:ptLst>
  <dgm:cxnLst>
    <dgm:cxn modelId="{33340D04-EFD5-3649-8C0A-C92516F0DD71}" type="presOf" srcId="{B9DC706A-5165-4DA7-86C4-F614AE425329}" destId="{F3AFF3DA-047E-FE45-8A57-FC3C51414157}" srcOrd="0" destOrd="0" presId="urn:microsoft.com/office/officeart/2016/7/layout/RepeatingBendingProcessNew"/>
    <dgm:cxn modelId="{F87DFA07-4EFB-B44B-BE98-2F6B0D4C3C0A}" type="presOf" srcId="{00A3C464-0731-4FA4-A034-FEE7A4BA5944}" destId="{10183609-DEBC-014E-A1DD-CC8E9937EB78}" srcOrd="0" destOrd="0" presId="urn:microsoft.com/office/officeart/2016/7/layout/RepeatingBendingProcessNew"/>
    <dgm:cxn modelId="{4D60D90B-A266-4531-900D-5D455509DB11}" srcId="{B9DC706A-5165-4DA7-86C4-F614AE425329}" destId="{0F98ABF0-29D1-4F98-9126-9E9CC76D57C4}" srcOrd="4" destOrd="0" parTransId="{353F00A9-E80C-4446-979A-CF7B84E3798C}" sibTransId="{7656181F-C6E7-4BCA-ADCC-FEF5FE4ED925}"/>
    <dgm:cxn modelId="{26CAA115-2D9A-5248-846D-652D9A8E5029}" type="presOf" srcId="{6DE267ED-EBF0-404E-8362-8D55243EE245}" destId="{4C602FBD-DFFE-234D-829E-485C65C9A610}" srcOrd="1" destOrd="0" presId="urn:microsoft.com/office/officeart/2016/7/layout/RepeatingBendingProcessNew"/>
    <dgm:cxn modelId="{08A3471C-8913-F447-9099-77B12D146D25}" type="presOf" srcId="{00A3C464-0731-4FA4-A034-FEE7A4BA5944}" destId="{B8E5CE6C-D285-AB42-AA1C-E29F5B1EF8FF}" srcOrd="1" destOrd="0" presId="urn:microsoft.com/office/officeart/2016/7/layout/RepeatingBendingProcessNew"/>
    <dgm:cxn modelId="{98D4E02F-01B2-BF4E-B791-BFDD8F43D01E}" type="presOf" srcId="{6DE267ED-EBF0-404E-8362-8D55243EE245}" destId="{D9A25A18-B066-994F-96A1-ADAB63F97077}" srcOrd="0" destOrd="0" presId="urn:microsoft.com/office/officeart/2016/7/layout/RepeatingBendingProcessNew"/>
    <dgm:cxn modelId="{5293AB4F-A1B7-41D6-8FD1-1F9B2706DEC6}" srcId="{B9DC706A-5165-4DA7-86C4-F614AE425329}" destId="{43FFA5DA-6333-4BC8-A7DA-CE51B3146C7F}" srcOrd="2" destOrd="0" parTransId="{1C0E8B24-CD10-4BCD-B50D-B15A48D28602}" sibTransId="{00A3C464-0731-4FA4-A034-FEE7A4BA5944}"/>
    <dgm:cxn modelId="{B1F07261-4CA9-C54D-ADE3-057A02B1D556}" type="presOf" srcId="{FF3BDA43-E565-4C79-9EA3-6E23BF5BFF3E}" destId="{6775691D-5922-0C47-9BC6-30AC6E6EC493}" srcOrd="1" destOrd="0" presId="urn:microsoft.com/office/officeart/2016/7/layout/RepeatingBendingProcessNew"/>
    <dgm:cxn modelId="{053C4A7C-0CFB-9146-BE4C-A9CE10C6BB2C}" type="presOf" srcId="{43FFA5DA-6333-4BC8-A7DA-CE51B3146C7F}" destId="{454ED01C-8CA8-C64D-864D-8AABA5F2528A}" srcOrd="0" destOrd="0" presId="urn:microsoft.com/office/officeart/2016/7/layout/RepeatingBendingProcessNew"/>
    <dgm:cxn modelId="{2F802F91-15AE-4D6C-971A-5A998F861DA5}" srcId="{B9DC706A-5165-4DA7-86C4-F614AE425329}" destId="{FAB2978C-B1EF-415C-BB66-D9D43C3C9723}" srcOrd="0" destOrd="0" parTransId="{EAB377C8-A833-4109-B0F3-85314C5668FA}" sibTransId="{FF3BDA43-E565-4C79-9EA3-6E23BF5BFF3E}"/>
    <dgm:cxn modelId="{D179BB95-A82F-CF4B-ABD2-1BD8B1B4FE65}" type="presOf" srcId="{716A0421-57B2-44B5-A09A-FB2BC2AF647B}" destId="{F6A6A11A-4F56-584F-86BB-571840895244}" srcOrd="0" destOrd="0" presId="urn:microsoft.com/office/officeart/2016/7/layout/RepeatingBendingProcessNew"/>
    <dgm:cxn modelId="{1C58CCA2-CF35-014D-AA4C-0989AC0E102B}" type="presOf" srcId="{FF3BDA43-E565-4C79-9EA3-6E23BF5BFF3E}" destId="{9732003C-6949-7B48-BE0A-2533F36D2B5F}" srcOrd="0" destOrd="0" presId="urn:microsoft.com/office/officeart/2016/7/layout/RepeatingBendingProcessNew"/>
    <dgm:cxn modelId="{F090C1A8-8537-EC43-B41A-BEA79DBD1439}" type="presOf" srcId="{088D657E-CDEF-45B1-9262-A2C76DCA11F2}" destId="{AA36A675-D02D-1049-85A8-01A99A21FD89}" srcOrd="0" destOrd="0" presId="urn:microsoft.com/office/officeart/2016/7/layout/RepeatingBendingProcessNew"/>
    <dgm:cxn modelId="{1D045ABE-EB44-4527-8849-C776AB46489E}" srcId="{B9DC706A-5165-4DA7-86C4-F614AE425329}" destId="{47A17450-2826-4904-9FA5-C9ECB1959574}" srcOrd="1" destOrd="0" parTransId="{81A35EC9-2C98-435C-8FD2-9A54DB718C64}" sibTransId="{088D657E-CDEF-45B1-9262-A2C76DCA11F2}"/>
    <dgm:cxn modelId="{F10D35C1-0AB6-CA49-B04D-E580305E5BAA}" type="presOf" srcId="{0F98ABF0-29D1-4F98-9126-9E9CC76D57C4}" destId="{69185CFB-FFF3-EA45-B8CF-2680A79B5839}" srcOrd="0" destOrd="0" presId="urn:microsoft.com/office/officeart/2016/7/layout/RepeatingBendingProcessNew"/>
    <dgm:cxn modelId="{53B295DB-2A0F-3543-98E9-B17E629D855D}" type="presOf" srcId="{47A17450-2826-4904-9FA5-C9ECB1959574}" destId="{A7002F64-40B7-DB45-8A51-ED16DFE8EC4A}" srcOrd="0" destOrd="0" presId="urn:microsoft.com/office/officeart/2016/7/layout/RepeatingBendingProcessNew"/>
    <dgm:cxn modelId="{7BFB0EE7-D885-C047-8D83-3329A577E5C3}" type="presOf" srcId="{088D657E-CDEF-45B1-9262-A2C76DCA11F2}" destId="{EC4B4619-042F-9348-8BE2-144E74A26559}" srcOrd="1" destOrd="0" presId="urn:microsoft.com/office/officeart/2016/7/layout/RepeatingBendingProcessNew"/>
    <dgm:cxn modelId="{77A10FED-E327-EE44-A261-0267EACD2263}" type="presOf" srcId="{FAB2978C-B1EF-415C-BB66-D9D43C3C9723}" destId="{AEB1EA39-3DAA-FA41-9445-632EF23C02A3}" srcOrd="0" destOrd="0" presId="urn:microsoft.com/office/officeart/2016/7/layout/RepeatingBendingProcessNew"/>
    <dgm:cxn modelId="{68C6E4FE-B52D-4418-BA7C-27781C3F0C55}" srcId="{B9DC706A-5165-4DA7-86C4-F614AE425329}" destId="{716A0421-57B2-44B5-A09A-FB2BC2AF647B}" srcOrd="3" destOrd="0" parTransId="{9BA9AF62-191A-4117-B681-A044E94AF2BE}" sibTransId="{6DE267ED-EBF0-404E-8362-8D55243EE245}"/>
    <dgm:cxn modelId="{E39A2EC2-BF6E-114E-B4E4-B2A747A1D6AA}" type="presParOf" srcId="{F3AFF3DA-047E-FE45-8A57-FC3C51414157}" destId="{AEB1EA39-3DAA-FA41-9445-632EF23C02A3}" srcOrd="0" destOrd="0" presId="urn:microsoft.com/office/officeart/2016/7/layout/RepeatingBendingProcessNew"/>
    <dgm:cxn modelId="{DD9D3978-1A9A-0341-A638-8EE39022E13D}" type="presParOf" srcId="{F3AFF3DA-047E-FE45-8A57-FC3C51414157}" destId="{9732003C-6949-7B48-BE0A-2533F36D2B5F}" srcOrd="1" destOrd="0" presId="urn:microsoft.com/office/officeart/2016/7/layout/RepeatingBendingProcessNew"/>
    <dgm:cxn modelId="{5AC35060-5981-024E-9F8F-6171CE3A5E52}" type="presParOf" srcId="{9732003C-6949-7B48-BE0A-2533F36D2B5F}" destId="{6775691D-5922-0C47-9BC6-30AC6E6EC493}" srcOrd="0" destOrd="0" presId="urn:microsoft.com/office/officeart/2016/7/layout/RepeatingBendingProcessNew"/>
    <dgm:cxn modelId="{45B8727B-B373-424F-83DB-70F49F1053AA}" type="presParOf" srcId="{F3AFF3DA-047E-FE45-8A57-FC3C51414157}" destId="{A7002F64-40B7-DB45-8A51-ED16DFE8EC4A}" srcOrd="2" destOrd="0" presId="urn:microsoft.com/office/officeart/2016/7/layout/RepeatingBendingProcessNew"/>
    <dgm:cxn modelId="{685E7F00-AC5C-B045-BC63-B8A4E0102E19}" type="presParOf" srcId="{F3AFF3DA-047E-FE45-8A57-FC3C51414157}" destId="{AA36A675-D02D-1049-85A8-01A99A21FD89}" srcOrd="3" destOrd="0" presId="urn:microsoft.com/office/officeart/2016/7/layout/RepeatingBendingProcessNew"/>
    <dgm:cxn modelId="{81CF2D5D-B7CE-6344-85B7-E5F52E70AD11}" type="presParOf" srcId="{AA36A675-D02D-1049-85A8-01A99A21FD89}" destId="{EC4B4619-042F-9348-8BE2-144E74A26559}" srcOrd="0" destOrd="0" presId="urn:microsoft.com/office/officeart/2016/7/layout/RepeatingBendingProcessNew"/>
    <dgm:cxn modelId="{A7682912-3893-EA49-B1F4-9844B0F8BE5E}" type="presParOf" srcId="{F3AFF3DA-047E-FE45-8A57-FC3C51414157}" destId="{454ED01C-8CA8-C64D-864D-8AABA5F2528A}" srcOrd="4" destOrd="0" presId="urn:microsoft.com/office/officeart/2016/7/layout/RepeatingBendingProcessNew"/>
    <dgm:cxn modelId="{2FFBE727-5233-EF4B-843A-8D127C4CBF99}" type="presParOf" srcId="{F3AFF3DA-047E-FE45-8A57-FC3C51414157}" destId="{10183609-DEBC-014E-A1DD-CC8E9937EB78}" srcOrd="5" destOrd="0" presId="urn:microsoft.com/office/officeart/2016/7/layout/RepeatingBendingProcessNew"/>
    <dgm:cxn modelId="{D746CA39-2690-CA48-9E17-1C63AD3474B5}" type="presParOf" srcId="{10183609-DEBC-014E-A1DD-CC8E9937EB78}" destId="{B8E5CE6C-D285-AB42-AA1C-E29F5B1EF8FF}" srcOrd="0" destOrd="0" presId="urn:microsoft.com/office/officeart/2016/7/layout/RepeatingBendingProcessNew"/>
    <dgm:cxn modelId="{5CF4FFA8-727D-1645-AD1E-A165CD1D589D}" type="presParOf" srcId="{F3AFF3DA-047E-FE45-8A57-FC3C51414157}" destId="{F6A6A11A-4F56-584F-86BB-571840895244}" srcOrd="6" destOrd="0" presId="urn:microsoft.com/office/officeart/2016/7/layout/RepeatingBendingProcessNew"/>
    <dgm:cxn modelId="{C64D88C2-B5DB-C74C-97C8-912B68C303BA}" type="presParOf" srcId="{F3AFF3DA-047E-FE45-8A57-FC3C51414157}" destId="{D9A25A18-B066-994F-96A1-ADAB63F97077}" srcOrd="7" destOrd="0" presId="urn:microsoft.com/office/officeart/2016/7/layout/RepeatingBendingProcessNew"/>
    <dgm:cxn modelId="{1D12A29D-96E4-2442-ADC1-EC3B811580AD}" type="presParOf" srcId="{D9A25A18-B066-994F-96A1-ADAB63F97077}" destId="{4C602FBD-DFFE-234D-829E-485C65C9A610}" srcOrd="0" destOrd="0" presId="urn:microsoft.com/office/officeart/2016/7/layout/RepeatingBendingProcessNew"/>
    <dgm:cxn modelId="{C8B36084-8826-5349-BE32-BC823C7EC041}" type="presParOf" srcId="{F3AFF3DA-047E-FE45-8A57-FC3C51414157}" destId="{69185CFB-FFF3-EA45-B8CF-2680A79B5839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B6B3C-D098-1849-8B55-F47C2B9FF1B9}">
      <dsp:nvSpPr>
        <dsp:cNvPr id="0" name=""/>
        <dsp:cNvSpPr/>
      </dsp:nvSpPr>
      <dsp:spPr>
        <a:xfrm>
          <a:off x="212031" y="3827"/>
          <a:ext cx="5905235" cy="280749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My home page is open access so if you want to find out more about any of the exercises or activities I mention go to the page and click on the ‘Resources’ link.</a:t>
          </a:r>
        </a:p>
      </dsp:txBody>
      <dsp:txXfrm>
        <a:off x="212031" y="3827"/>
        <a:ext cx="5905235" cy="2807493"/>
      </dsp:txXfrm>
    </dsp:sp>
    <dsp:sp modelId="{D089C816-5F70-3043-806D-EA7C7E6EDF41}">
      <dsp:nvSpPr>
        <dsp:cNvPr id="0" name=""/>
        <dsp:cNvSpPr/>
      </dsp:nvSpPr>
      <dsp:spPr>
        <a:xfrm>
          <a:off x="6677969" y="8"/>
          <a:ext cx="5394785" cy="280749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There you will find multiple PDF files of workshop packets stuffed with activities or power point files.</a:t>
          </a:r>
        </a:p>
      </dsp:txBody>
      <dsp:txXfrm>
        <a:off x="6677969" y="8"/>
        <a:ext cx="5394785" cy="2807493"/>
      </dsp:txXfrm>
    </dsp:sp>
    <dsp:sp modelId="{B2368B80-4DCD-0F49-885C-86AEAAD8736C}">
      <dsp:nvSpPr>
        <dsp:cNvPr id="0" name=""/>
        <dsp:cNvSpPr/>
      </dsp:nvSpPr>
      <dsp:spPr>
        <a:xfrm>
          <a:off x="0" y="3283054"/>
          <a:ext cx="5968731" cy="280749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You do not need to ask my permission to use any of these resources. If they’re useful then please try them out and adapt them to your context.</a:t>
          </a:r>
        </a:p>
      </dsp:txBody>
      <dsp:txXfrm>
        <a:off x="0" y="3283054"/>
        <a:ext cx="5968731" cy="2807493"/>
      </dsp:txXfrm>
    </dsp:sp>
    <dsp:sp modelId="{9E08C34D-961E-6C45-AE67-8CF3B20EE126}">
      <dsp:nvSpPr>
        <dsp:cNvPr id="0" name=""/>
        <dsp:cNvSpPr/>
      </dsp:nvSpPr>
      <dsp:spPr>
        <a:xfrm>
          <a:off x="6573086" y="3353985"/>
          <a:ext cx="5482473" cy="265799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/>
            <a:t>www.stephenbrookfield.com</a:t>
          </a:r>
          <a:endParaRPr lang="en-US" sz="3500" kern="1200" dirty="0"/>
        </a:p>
      </dsp:txBody>
      <dsp:txXfrm>
        <a:off x="6573086" y="3353985"/>
        <a:ext cx="5482473" cy="265799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C5CC1E-2133-1044-91DC-DBB3D94783B1}">
      <dsp:nvSpPr>
        <dsp:cNvPr id="0" name=""/>
        <dsp:cNvSpPr/>
      </dsp:nvSpPr>
      <dsp:spPr>
        <a:xfrm>
          <a:off x="2438339" y="2793"/>
          <a:ext cx="9753357" cy="144716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242" tIns="367579" rIns="189242" bIns="367579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Ground rules – brave space, challenge behavior not the person, only questions, expecting emotional expression, expecting anger </a:t>
          </a:r>
        </a:p>
      </dsp:txBody>
      <dsp:txXfrm>
        <a:off x="2438339" y="2793"/>
        <a:ext cx="9753357" cy="1447163"/>
      </dsp:txXfrm>
    </dsp:sp>
    <dsp:sp modelId="{B0B50E6E-6908-EF42-8206-560729F37237}">
      <dsp:nvSpPr>
        <dsp:cNvPr id="0" name=""/>
        <dsp:cNvSpPr/>
      </dsp:nvSpPr>
      <dsp:spPr>
        <a:xfrm>
          <a:off x="0" y="2793"/>
          <a:ext cx="2438339" cy="14471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029" tIns="142948" rIns="129029" bIns="14294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Set</a:t>
          </a:r>
        </a:p>
      </dsp:txBody>
      <dsp:txXfrm>
        <a:off x="0" y="2793"/>
        <a:ext cx="2438339" cy="1447163"/>
      </dsp:txXfrm>
    </dsp:sp>
    <dsp:sp modelId="{9134A926-8499-7A44-AC70-1F798C98ABB0}">
      <dsp:nvSpPr>
        <dsp:cNvPr id="0" name=""/>
        <dsp:cNvSpPr/>
      </dsp:nvSpPr>
      <dsp:spPr>
        <a:xfrm>
          <a:off x="2438339" y="1536786"/>
          <a:ext cx="9753357" cy="1447163"/>
        </a:xfrm>
        <a:prstGeom prst="rect">
          <a:avLst/>
        </a:prstGeom>
        <a:solidFill>
          <a:schemeClr val="accent2">
            <a:tint val="40000"/>
            <a:alpha val="90000"/>
            <a:hueOff val="-1397606"/>
            <a:satOff val="5601"/>
            <a:lumOff val="832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397606"/>
              <a:satOff val="5601"/>
              <a:lumOff val="8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242" tIns="367579" rIns="189242" bIns="367579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Community responsibility for conversation – regular reflections on dynamics, tensions, ambiguity</a:t>
          </a:r>
        </a:p>
      </dsp:txBody>
      <dsp:txXfrm>
        <a:off x="2438339" y="1536786"/>
        <a:ext cx="9753357" cy="1447163"/>
      </dsp:txXfrm>
    </dsp:sp>
    <dsp:sp modelId="{C815EB96-1E71-8042-886B-150A2C774EB8}">
      <dsp:nvSpPr>
        <dsp:cNvPr id="0" name=""/>
        <dsp:cNvSpPr/>
      </dsp:nvSpPr>
      <dsp:spPr>
        <a:xfrm>
          <a:off x="0" y="1536786"/>
          <a:ext cx="2438339" cy="1447163"/>
        </a:xfrm>
        <a:prstGeom prst="rect">
          <a:avLst/>
        </a:prstGeom>
        <a:solidFill>
          <a:schemeClr val="accent2">
            <a:hueOff val="-1130992"/>
            <a:satOff val="3728"/>
            <a:lumOff val="3987"/>
            <a:alphaOff val="0"/>
          </a:schemeClr>
        </a:solidFill>
        <a:ln w="15875" cap="flat" cmpd="sng" algn="ctr">
          <a:solidFill>
            <a:schemeClr val="accent2">
              <a:hueOff val="-1130992"/>
              <a:satOff val="3728"/>
              <a:lumOff val="39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029" tIns="142948" rIns="129029" bIns="14294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Build</a:t>
          </a:r>
        </a:p>
      </dsp:txBody>
      <dsp:txXfrm>
        <a:off x="0" y="1536786"/>
        <a:ext cx="2438339" cy="1447163"/>
      </dsp:txXfrm>
    </dsp:sp>
    <dsp:sp modelId="{BFF12992-88BC-D746-8EEC-9D84623657E4}">
      <dsp:nvSpPr>
        <dsp:cNvPr id="0" name=""/>
        <dsp:cNvSpPr/>
      </dsp:nvSpPr>
      <dsp:spPr>
        <a:xfrm>
          <a:off x="2438339" y="3070779"/>
          <a:ext cx="9753357" cy="1447163"/>
        </a:xfrm>
        <a:prstGeom prst="rect">
          <a:avLst/>
        </a:prstGeom>
        <a:solidFill>
          <a:schemeClr val="accent2">
            <a:tint val="40000"/>
            <a:alpha val="90000"/>
            <a:hueOff val="-2795213"/>
            <a:satOff val="11203"/>
            <a:lumOff val="1663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2795213"/>
              <a:satOff val="11203"/>
              <a:lumOff val="16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242" tIns="367579" rIns="189242" bIns="367579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Specific protocols – </a:t>
          </a:r>
          <a:r>
            <a:rPr lang="en-US" sz="3200" kern="1200" dirty="0" err="1"/>
            <a:t>Bohmian</a:t>
          </a:r>
          <a:r>
            <a:rPr lang="en-US" sz="3200" kern="1200" dirty="0"/>
            <a:t> dialog, methodological belief, circle of voices, circular response, snowballing</a:t>
          </a:r>
        </a:p>
      </dsp:txBody>
      <dsp:txXfrm>
        <a:off x="2438339" y="3070779"/>
        <a:ext cx="9753357" cy="1447163"/>
      </dsp:txXfrm>
    </dsp:sp>
    <dsp:sp modelId="{CF653E22-31F2-8E4C-A766-E08F96D1BF51}">
      <dsp:nvSpPr>
        <dsp:cNvPr id="0" name=""/>
        <dsp:cNvSpPr/>
      </dsp:nvSpPr>
      <dsp:spPr>
        <a:xfrm>
          <a:off x="0" y="3070779"/>
          <a:ext cx="2438339" cy="1447163"/>
        </a:xfrm>
        <a:prstGeom prst="rect">
          <a:avLst/>
        </a:prstGeom>
        <a:solidFill>
          <a:schemeClr val="accent2">
            <a:hueOff val="-2261984"/>
            <a:satOff val="7457"/>
            <a:lumOff val="7974"/>
            <a:alphaOff val="0"/>
          </a:schemeClr>
        </a:solidFill>
        <a:ln w="15875" cap="flat" cmpd="sng" algn="ctr">
          <a:solidFill>
            <a:schemeClr val="accent2">
              <a:hueOff val="-2261984"/>
              <a:satOff val="7457"/>
              <a:lumOff val="79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029" tIns="142948" rIns="129029" bIns="14294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Use</a:t>
          </a:r>
        </a:p>
      </dsp:txBody>
      <dsp:txXfrm>
        <a:off x="0" y="3070779"/>
        <a:ext cx="2438339" cy="1447163"/>
      </dsp:txXfrm>
    </dsp:sp>
    <dsp:sp modelId="{A5E55F53-EEAA-5748-8835-90C1598293C6}">
      <dsp:nvSpPr>
        <dsp:cNvPr id="0" name=""/>
        <dsp:cNvSpPr/>
      </dsp:nvSpPr>
      <dsp:spPr>
        <a:xfrm>
          <a:off x="2438339" y="4604772"/>
          <a:ext cx="9753357" cy="1447163"/>
        </a:xfrm>
        <a:prstGeom prst="rect">
          <a:avLst/>
        </a:prstGeom>
        <a:solidFill>
          <a:schemeClr val="accent2">
            <a:tint val="40000"/>
            <a:alpha val="90000"/>
            <a:hueOff val="-4192819"/>
            <a:satOff val="16804"/>
            <a:lumOff val="2495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4192819"/>
              <a:satOff val="16804"/>
              <a:lumOff val="24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242" tIns="367579" rIns="189242" bIns="367579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Create anonymous backchannels – backchannel chat, </a:t>
          </a:r>
          <a:r>
            <a:rPr lang="en-US" sz="3200" kern="1200" dirty="0" err="1"/>
            <a:t>sli.do</a:t>
          </a:r>
          <a:r>
            <a:rPr lang="en-US" sz="3200" kern="1200" dirty="0"/>
            <a:t>, Critical Incident Questionnaire </a:t>
          </a:r>
        </a:p>
      </dsp:txBody>
      <dsp:txXfrm>
        <a:off x="2438339" y="4604772"/>
        <a:ext cx="9753357" cy="1447163"/>
      </dsp:txXfrm>
    </dsp:sp>
    <dsp:sp modelId="{40CCD01C-E46D-AF4A-AEAA-7271F93CE968}">
      <dsp:nvSpPr>
        <dsp:cNvPr id="0" name=""/>
        <dsp:cNvSpPr/>
      </dsp:nvSpPr>
      <dsp:spPr>
        <a:xfrm>
          <a:off x="0" y="4604772"/>
          <a:ext cx="2438339" cy="1447163"/>
        </a:xfrm>
        <a:prstGeom prst="rect">
          <a:avLst/>
        </a:prstGeom>
        <a:solidFill>
          <a:schemeClr val="accent2">
            <a:hueOff val="-3392975"/>
            <a:satOff val="11185"/>
            <a:lumOff val="11961"/>
            <a:alphaOff val="0"/>
          </a:schemeClr>
        </a:solidFill>
        <a:ln w="15875" cap="flat" cmpd="sng" algn="ctr">
          <a:solidFill>
            <a:schemeClr val="accent2">
              <a:hueOff val="-3392975"/>
              <a:satOff val="11185"/>
              <a:lumOff val="1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029" tIns="142948" rIns="129029" bIns="14294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Create</a:t>
          </a:r>
        </a:p>
      </dsp:txBody>
      <dsp:txXfrm>
        <a:off x="0" y="4604772"/>
        <a:ext cx="2438339" cy="144716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F9A677-400D-AF44-8DD0-34554C22C810}">
      <dsp:nvSpPr>
        <dsp:cNvPr id="0" name=""/>
        <dsp:cNvSpPr/>
      </dsp:nvSpPr>
      <dsp:spPr>
        <a:xfrm>
          <a:off x="314740" y="-9046"/>
          <a:ext cx="9205023" cy="16288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Explain your process as facilitator / leader; how you apply fairness, why you stay with a particular person/issue, why you call on people, stand your ground when people try to resist &amp; deflect</a:t>
          </a:r>
        </a:p>
      </dsp:txBody>
      <dsp:txXfrm>
        <a:off x="362449" y="38663"/>
        <a:ext cx="7739867" cy="1533475"/>
      </dsp:txXfrm>
    </dsp:sp>
    <dsp:sp modelId="{F48BC228-0A7B-9C40-91DE-DE5210688D30}">
      <dsp:nvSpPr>
        <dsp:cNvPr id="0" name=""/>
        <dsp:cNvSpPr/>
      </dsp:nvSpPr>
      <dsp:spPr>
        <a:xfrm>
          <a:off x="1206197" y="1600202"/>
          <a:ext cx="9753357" cy="1518264"/>
        </a:xfrm>
        <a:prstGeom prst="roundRect">
          <a:avLst>
            <a:gd name="adj" fmla="val 10000"/>
          </a:avLst>
        </a:prstGeom>
        <a:solidFill>
          <a:schemeClr val="accent2">
            <a:hueOff val="-1130992"/>
            <a:satOff val="3728"/>
            <a:lumOff val="398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Start with events &amp; scenarios away from people’s direct experience &amp; then slowly move to a direct examination of personal/group/organizational events</a:t>
          </a:r>
        </a:p>
      </dsp:txBody>
      <dsp:txXfrm>
        <a:off x="1250665" y="1644670"/>
        <a:ext cx="7993853" cy="1429328"/>
      </dsp:txXfrm>
    </dsp:sp>
    <dsp:sp modelId="{9C2601B4-7987-544E-8BF4-5C2032001791}">
      <dsp:nvSpPr>
        <dsp:cNvPr id="0" name=""/>
        <dsp:cNvSpPr/>
      </dsp:nvSpPr>
      <dsp:spPr>
        <a:xfrm>
          <a:off x="1913023" y="3262835"/>
          <a:ext cx="9753357" cy="1313422"/>
        </a:xfrm>
        <a:prstGeom prst="roundRect">
          <a:avLst>
            <a:gd name="adj" fmla="val 10000"/>
          </a:avLst>
        </a:prstGeom>
        <a:solidFill>
          <a:schemeClr val="accent2">
            <a:hueOff val="-2261984"/>
            <a:satOff val="7457"/>
            <a:lumOff val="797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Increase complexity by moving from unequivocal glaring examples of racism to more nuanced examinations involving intent, context, micro-factors</a:t>
          </a:r>
        </a:p>
      </dsp:txBody>
      <dsp:txXfrm>
        <a:off x="1951492" y="3301304"/>
        <a:ext cx="8018042" cy="1236484"/>
      </dsp:txXfrm>
    </dsp:sp>
    <dsp:sp modelId="{E7B25BAF-0809-7746-89E5-69BABF91856B}">
      <dsp:nvSpPr>
        <dsp:cNvPr id="0" name=""/>
        <dsp:cNvSpPr/>
      </dsp:nvSpPr>
      <dsp:spPr>
        <a:xfrm>
          <a:off x="2438339" y="4735548"/>
          <a:ext cx="9753357" cy="1313422"/>
        </a:xfrm>
        <a:prstGeom prst="roundRect">
          <a:avLst>
            <a:gd name="adj" fmla="val 10000"/>
          </a:avLst>
        </a:prstGeom>
        <a:solidFill>
          <a:schemeClr val="accent2">
            <a:hueOff val="-3392975"/>
            <a:satOff val="11185"/>
            <a:lumOff val="119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Share regular, public formative evaluation shared with the community</a:t>
          </a:r>
        </a:p>
      </dsp:txBody>
      <dsp:txXfrm>
        <a:off x="2476808" y="4774017"/>
        <a:ext cx="8005851" cy="1236484"/>
      </dsp:txXfrm>
    </dsp:sp>
    <dsp:sp modelId="{EFA956AC-12E1-D24F-8F87-28913B721F05}">
      <dsp:nvSpPr>
        <dsp:cNvPr id="0" name=""/>
        <dsp:cNvSpPr/>
      </dsp:nvSpPr>
      <dsp:spPr>
        <a:xfrm>
          <a:off x="8899632" y="1084830"/>
          <a:ext cx="853724" cy="85372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091720" y="1084830"/>
        <a:ext cx="469548" cy="642427"/>
      </dsp:txXfrm>
    </dsp:sp>
    <dsp:sp modelId="{A43E84F4-A812-2B42-9959-B7D78066EB19}">
      <dsp:nvSpPr>
        <dsp:cNvPr id="0" name=""/>
        <dsp:cNvSpPr/>
      </dsp:nvSpPr>
      <dsp:spPr>
        <a:xfrm>
          <a:off x="9716476" y="2637056"/>
          <a:ext cx="853724" cy="85372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096409"/>
            <a:satOff val="8402"/>
            <a:lumOff val="1248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2096409"/>
              <a:satOff val="8402"/>
              <a:lumOff val="12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908564" y="2637056"/>
        <a:ext cx="469548" cy="642427"/>
      </dsp:txXfrm>
    </dsp:sp>
    <dsp:sp modelId="{8CD76A47-D4C3-7142-B685-A1ADDFBC3E8C}">
      <dsp:nvSpPr>
        <dsp:cNvPr id="0" name=""/>
        <dsp:cNvSpPr/>
      </dsp:nvSpPr>
      <dsp:spPr>
        <a:xfrm>
          <a:off x="10521128" y="4189283"/>
          <a:ext cx="853724" cy="85372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192819"/>
            <a:satOff val="16804"/>
            <a:lumOff val="2495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4192819"/>
              <a:satOff val="16804"/>
              <a:lumOff val="24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10713216" y="4189283"/>
        <a:ext cx="469548" cy="64242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DA1E3-CEB9-704C-8465-4417117DF316}">
      <dsp:nvSpPr>
        <dsp:cNvPr id="0" name=""/>
        <dsp:cNvSpPr/>
      </dsp:nvSpPr>
      <dsp:spPr>
        <a:xfrm>
          <a:off x="0" y="4693525"/>
          <a:ext cx="12191697" cy="15405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People move into free discussion with the ground rule that every comment offered must refer back to a comment made by </a:t>
          </a:r>
          <a:r>
            <a:rPr lang="en-US" sz="3600" b="1" kern="1200" dirty="0">
              <a:solidFill>
                <a:schemeClr val="tx1"/>
              </a:solidFill>
            </a:rPr>
            <a:t>someone else</a:t>
          </a:r>
          <a:r>
            <a:rPr lang="en-US" sz="3600" kern="1200" dirty="0">
              <a:solidFill>
                <a:schemeClr val="tx1"/>
              </a:solidFill>
            </a:rPr>
            <a:t> </a:t>
          </a:r>
          <a:r>
            <a:rPr lang="en-US" sz="3600" kern="1200" dirty="0"/>
            <a:t>in the opening circle of voices. </a:t>
          </a:r>
        </a:p>
      </dsp:txBody>
      <dsp:txXfrm>
        <a:off x="0" y="4693525"/>
        <a:ext cx="12191697" cy="1540519"/>
      </dsp:txXfrm>
    </dsp:sp>
    <dsp:sp modelId="{868C84BB-117B-C842-BE9A-8CE7C047B8FD}">
      <dsp:nvSpPr>
        <dsp:cNvPr id="0" name=""/>
        <dsp:cNvSpPr/>
      </dsp:nvSpPr>
      <dsp:spPr>
        <a:xfrm rot="10800000">
          <a:off x="0" y="2347314"/>
          <a:ext cx="12191697" cy="2369319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Participants go round the circle in order - each person has up to 1 minute of uninterrupted air time to give their viewpoint on the topic.  No interruptions are allowed</a:t>
          </a:r>
        </a:p>
      </dsp:txBody>
      <dsp:txXfrm rot="10800000">
        <a:off x="0" y="2347314"/>
        <a:ext cx="12191697" cy="1539512"/>
      </dsp:txXfrm>
    </dsp:sp>
    <dsp:sp modelId="{DD5B856B-FF09-2141-B9F5-EB3CCA9C326F}">
      <dsp:nvSpPr>
        <dsp:cNvPr id="0" name=""/>
        <dsp:cNvSpPr/>
      </dsp:nvSpPr>
      <dsp:spPr>
        <a:xfrm rot="10800000">
          <a:off x="0" y="1102"/>
          <a:ext cx="12191697" cy="2369319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Individuals reflect silently &amp; individually on the agenda item, issue or question (1-2 minutes). </a:t>
          </a:r>
        </a:p>
      </dsp:txBody>
      <dsp:txXfrm rot="10800000">
        <a:off x="0" y="1102"/>
        <a:ext cx="12191697" cy="153951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1FAE2-CBFF-D440-AB9A-D9A5FA4926EF}">
      <dsp:nvSpPr>
        <dsp:cNvPr id="0" name=""/>
        <dsp:cNvSpPr/>
      </dsp:nvSpPr>
      <dsp:spPr>
        <a:xfrm>
          <a:off x="2438339" y="2884"/>
          <a:ext cx="9753357" cy="72251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242" tIns="183520" rIns="189242" bIns="18352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People for the Workings of a System They Can’t See Clearly</a:t>
          </a:r>
        </a:p>
      </dsp:txBody>
      <dsp:txXfrm>
        <a:off x="2438339" y="2884"/>
        <a:ext cx="9753357" cy="722518"/>
      </dsp:txXfrm>
    </dsp:sp>
    <dsp:sp modelId="{79E2A4B7-FD1C-3243-A007-01010E48393A}">
      <dsp:nvSpPr>
        <dsp:cNvPr id="0" name=""/>
        <dsp:cNvSpPr/>
      </dsp:nvSpPr>
      <dsp:spPr>
        <a:xfrm>
          <a:off x="0" y="2884"/>
          <a:ext cx="2438339" cy="7225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029" tIns="71369" rIns="129029" bIns="71369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Blaming</a:t>
          </a:r>
        </a:p>
      </dsp:txBody>
      <dsp:txXfrm>
        <a:off x="0" y="2884"/>
        <a:ext cx="2438339" cy="722518"/>
      </dsp:txXfrm>
    </dsp:sp>
    <dsp:sp modelId="{3FAD344B-8E69-D149-97A2-70A1315B5E84}">
      <dsp:nvSpPr>
        <dsp:cNvPr id="0" name=""/>
        <dsp:cNvSpPr/>
      </dsp:nvSpPr>
      <dsp:spPr>
        <a:xfrm>
          <a:off x="2438339" y="768753"/>
          <a:ext cx="9753357" cy="722518"/>
        </a:xfrm>
        <a:prstGeom prst="rect">
          <a:avLst/>
        </a:prstGeom>
        <a:solidFill>
          <a:schemeClr val="accent2">
            <a:tint val="40000"/>
            <a:alpha val="90000"/>
            <a:hueOff val="-598974"/>
            <a:satOff val="2401"/>
            <a:lumOff val="356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598974"/>
              <a:satOff val="2401"/>
              <a:lumOff val="3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242" tIns="183520" rIns="189242" bIns="1835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People for Being White</a:t>
          </a:r>
        </a:p>
      </dsp:txBody>
      <dsp:txXfrm>
        <a:off x="2438339" y="768753"/>
        <a:ext cx="9753357" cy="722518"/>
      </dsp:txXfrm>
    </dsp:sp>
    <dsp:sp modelId="{E3131B7B-F2EF-9047-9833-A4EBA77347C7}">
      <dsp:nvSpPr>
        <dsp:cNvPr id="0" name=""/>
        <dsp:cNvSpPr/>
      </dsp:nvSpPr>
      <dsp:spPr>
        <a:xfrm>
          <a:off x="0" y="768753"/>
          <a:ext cx="2438339" cy="722518"/>
        </a:xfrm>
        <a:prstGeom prst="rect">
          <a:avLst/>
        </a:prstGeom>
        <a:solidFill>
          <a:schemeClr val="accent2">
            <a:hueOff val="-484711"/>
            <a:satOff val="1598"/>
            <a:lumOff val="1709"/>
            <a:alphaOff val="0"/>
          </a:schemeClr>
        </a:solidFill>
        <a:ln w="15875" cap="flat" cmpd="sng" algn="ctr">
          <a:solidFill>
            <a:schemeClr val="accent2">
              <a:hueOff val="-484711"/>
              <a:satOff val="1598"/>
              <a:lumOff val="17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029" tIns="71369" rIns="129029" bIns="71369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Shaming</a:t>
          </a:r>
        </a:p>
      </dsp:txBody>
      <dsp:txXfrm>
        <a:off x="0" y="768753"/>
        <a:ext cx="2438339" cy="722518"/>
      </dsp:txXfrm>
    </dsp:sp>
    <dsp:sp modelId="{D58B563B-BF40-B244-AD69-30A2FB1162AB}">
      <dsp:nvSpPr>
        <dsp:cNvPr id="0" name=""/>
        <dsp:cNvSpPr/>
      </dsp:nvSpPr>
      <dsp:spPr>
        <a:xfrm>
          <a:off x="2438339" y="1534623"/>
          <a:ext cx="9753357" cy="722518"/>
        </a:xfrm>
        <a:prstGeom prst="rect">
          <a:avLst/>
        </a:prstGeom>
        <a:solidFill>
          <a:schemeClr val="accent2">
            <a:tint val="40000"/>
            <a:alpha val="90000"/>
            <a:hueOff val="-1197948"/>
            <a:satOff val="4801"/>
            <a:lumOff val="713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197948"/>
              <a:satOff val="4801"/>
              <a:lumOff val="7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242" tIns="183520" rIns="189242" bIns="1835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People for not Having Racial Awareness</a:t>
          </a:r>
        </a:p>
      </dsp:txBody>
      <dsp:txXfrm>
        <a:off x="2438339" y="1534623"/>
        <a:ext cx="9753357" cy="722518"/>
      </dsp:txXfrm>
    </dsp:sp>
    <dsp:sp modelId="{B18A37F3-2ABD-6940-90D5-2BDED9F358B0}">
      <dsp:nvSpPr>
        <dsp:cNvPr id="0" name=""/>
        <dsp:cNvSpPr/>
      </dsp:nvSpPr>
      <dsp:spPr>
        <a:xfrm>
          <a:off x="0" y="1534623"/>
          <a:ext cx="2438339" cy="722518"/>
        </a:xfrm>
        <a:prstGeom prst="rect">
          <a:avLst/>
        </a:prstGeom>
        <a:solidFill>
          <a:schemeClr val="accent2">
            <a:hueOff val="-969422"/>
            <a:satOff val="3196"/>
            <a:lumOff val="3417"/>
            <a:alphaOff val="0"/>
          </a:schemeClr>
        </a:solidFill>
        <a:ln w="15875" cap="flat" cmpd="sng" algn="ctr">
          <a:solidFill>
            <a:schemeClr val="accent2">
              <a:hueOff val="-969422"/>
              <a:satOff val="3196"/>
              <a:lumOff val="34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029" tIns="71369" rIns="129029" bIns="71369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Denigrating &amp; Disdaining</a:t>
          </a:r>
        </a:p>
      </dsp:txBody>
      <dsp:txXfrm>
        <a:off x="0" y="1534623"/>
        <a:ext cx="2438339" cy="722518"/>
      </dsp:txXfrm>
    </dsp:sp>
    <dsp:sp modelId="{D9139793-C914-BE4E-A3C5-54193892F0ED}">
      <dsp:nvSpPr>
        <dsp:cNvPr id="0" name=""/>
        <dsp:cNvSpPr/>
      </dsp:nvSpPr>
      <dsp:spPr>
        <a:xfrm>
          <a:off x="2438339" y="2299112"/>
          <a:ext cx="9753357" cy="722518"/>
        </a:xfrm>
        <a:prstGeom prst="rect">
          <a:avLst/>
        </a:prstGeom>
        <a:solidFill>
          <a:schemeClr val="accent2">
            <a:tint val="40000"/>
            <a:alpha val="90000"/>
            <a:hueOff val="-1796922"/>
            <a:satOff val="7202"/>
            <a:lumOff val="1069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796922"/>
              <a:satOff val="7202"/>
              <a:lumOff val="10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242" tIns="183520" rIns="189242" bIns="1835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From Position of Superiority – You are Woke</a:t>
          </a:r>
        </a:p>
      </dsp:txBody>
      <dsp:txXfrm>
        <a:off x="2438339" y="2299112"/>
        <a:ext cx="9753357" cy="722518"/>
      </dsp:txXfrm>
    </dsp:sp>
    <dsp:sp modelId="{2E971D40-DF7F-D64B-911E-D1540A9C38A1}">
      <dsp:nvSpPr>
        <dsp:cNvPr id="0" name=""/>
        <dsp:cNvSpPr/>
      </dsp:nvSpPr>
      <dsp:spPr>
        <a:xfrm>
          <a:off x="0" y="2300492"/>
          <a:ext cx="2438339" cy="722518"/>
        </a:xfrm>
        <a:prstGeom prst="rect">
          <a:avLst/>
        </a:prstGeom>
        <a:solidFill>
          <a:schemeClr val="accent2">
            <a:hueOff val="-1454132"/>
            <a:satOff val="4794"/>
            <a:lumOff val="5126"/>
            <a:alphaOff val="0"/>
          </a:schemeClr>
        </a:solidFill>
        <a:ln w="15875" cap="flat" cmpd="sng" algn="ctr">
          <a:solidFill>
            <a:schemeClr val="accent2">
              <a:hueOff val="-1454132"/>
              <a:satOff val="4794"/>
              <a:lumOff val="51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029" tIns="71369" rIns="129029" bIns="71369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Preaching</a:t>
          </a:r>
        </a:p>
      </dsp:txBody>
      <dsp:txXfrm>
        <a:off x="0" y="2300492"/>
        <a:ext cx="2438339" cy="722518"/>
      </dsp:txXfrm>
    </dsp:sp>
    <dsp:sp modelId="{D8734FAB-26F6-054E-ACA3-534FC51EA865}">
      <dsp:nvSpPr>
        <dsp:cNvPr id="0" name=""/>
        <dsp:cNvSpPr/>
      </dsp:nvSpPr>
      <dsp:spPr>
        <a:xfrm>
          <a:off x="2438339" y="3066362"/>
          <a:ext cx="9753357" cy="722518"/>
        </a:xfrm>
        <a:prstGeom prst="rect">
          <a:avLst/>
        </a:prstGeom>
        <a:solidFill>
          <a:schemeClr val="accent2">
            <a:tint val="40000"/>
            <a:alpha val="90000"/>
            <a:hueOff val="-2395896"/>
            <a:satOff val="9602"/>
            <a:lumOff val="1426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2395896"/>
              <a:satOff val="9602"/>
              <a:lumOff val="14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242" tIns="183520" rIns="189242" bIns="1835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Confession to Racial Sins</a:t>
          </a:r>
        </a:p>
      </dsp:txBody>
      <dsp:txXfrm>
        <a:off x="2438339" y="3066362"/>
        <a:ext cx="9753357" cy="722518"/>
      </dsp:txXfrm>
    </dsp:sp>
    <dsp:sp modelId="{5B88FCC8-A30F-BD44-B233-ECD044B379E2}">
      <dsp:nvSpPr>
        <dsp:cNvPr id="0" name=""/>
        <dsp:cNvSpPr/>
      </dsp:nvSpPr>
      <dsp:spPr>
        <a:xfrm>
          <a:off x="0" y="3066362"/>
          <a:ext cx="2438339" cy="722518"/>
        </a:xfrm>
        <a:prstGeom prst="rect">
          <a:avLst/>
        </a:prstGeom>
        <a:solidFill>
          <a:schemeClr val="accent2">
            <a:hueOff val="-1938843"/>
            <a:satOff val="6391"/>
            <a:lumOff val="6835"/>
            <a:alphaOff val="0"/>
          </a:schemeClr>
        </a:solidFill>
        <a:ln w="15875" cap="flat" cmpd="sng" algn="ctr">
          <a:solidFill>
            <a:schemeClr val="accent2">
              <a:hueOff val="-1938843"/>
              <a:satOff val="6391"/>
              <a:lumOff val="68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029" tIns="71369" rIns="129029" bIns="71369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Requiring</a:t>
          </a:r>
        </a:p>
      </dsp:txBody>
      <dsp:txXfrm>
        <a:off x="0" y="3066362"/>
        <a:ext cx="2438339" cy="722518"/>
      </dsp:txXfrm>
    </dsp:sp>
    <dsp:sp modelId="{69678585-3CD8-3142-986C-63A2F94B0DFC}">
      <dsp:nvSpPr>
        <dsp:cNvPr id="0" name=""/>
        <dsp:cNvSpPr/>
      </dsp:nvSpPr>
      <dsp:spPr>
        <a:xfrm>
          <a:off x="2438339" y="3832231"/>
          <a:ext cx="9753357" cy="722518"/>
        </a:xfrm>
        <a:prstGeom prst="rect">
          <a:avLst/>
        </a:prstGeom>
        <a:solidFill>
          <a:schemeClr val="accent2">
            <a:tint val="40000"/>
            <a:alpha val="90000"/>
            <a:hueOff val="-2994871"/>
            <a:satOff val="12003"/>
            <a:lumOff val="1782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2994871"/>
              <a:satOff val="12003"/>
              <a:lumOff val="17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242" tIns="183520" rIns="189242" bIns="1835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White voices in multiracial dialogues</a:t>
          </a:r>
        </a:p>
      </dsp:txBody>
      <dsp:txXfrm>
        <a:off x="2438339" y="3832231"/>
        <a:ext cx="9753357" cy="722518"/>
      </dsp:txXfrm>
    </dsp:sp>
    <dsp:sp modelId="{4162C536-A08A-A64B-B552-89CA9CD683F4}">
      <dsp:nvSpPr>
        <dsp:cNvPr id="0" name=""/>
        <dsp:cNvSpPr/>
      </dsp:nvSpPr>
      <dsp:spPr>
        <a:xfrm>
          <a:off x="0" y="3832231"/>
          <a:ext cx="2438339" cy="722518"/>
        </a:xfrm>
        <a:prstGeom prst="rect">
          <a:avLst/>
        </a:prstGeom>
        <a:solidFill>
          <a:schemeClr val="accent2">
            <a:hueOff val="-2423554"/>
            <a:satOff val="7989"/>
            <a:lumOff val="8544"/>
            <a:alphaOff val="0"/>
          </a:schemeClr>
        </a:solidFill>
        <a:ln w="15875" cap="flat" cmpd="sng" algn="ctr">
          <a:solidFill>
            <a:schemeClr val="accent2">
              <a:hueOff val="-2423554"/>
              <a:satOff val="7989"/>
              <a:lumOff val="85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029" tIns="71369" rIns="129029" bIns="71369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Withholding</a:t>
          </a:r>
        </a:p>
      </dsp:txBody>
      <dsp:txXfrm>
        <a:off x="0" y="3832231"/>
        <a:ext cx="2438339" cy="722518"/>
      </dsp:txXfrm>
    </dsp:sp>
    <dsp:sp modelId="{4BDDC72C-0650-1441-86DF-6B9A6B11CB0C}">
      <dsp:nvSpPr>
        <dsp:cNvPr id="0" name=""/>
        <dsp:cNvSpPr/>
      </dsp:nvSpPr>
      <dsp:spPr>
        <a:xfrm>
          <a:off x="2438339" y="4598101"/>
          <a:ext cx="9753357" cy="722518"/>
        </a:xfrm>
        <a:prstGeom prst="rect">
          <a:avLst/>
        </a:prstGeom>
        <a:solidFill>
          <a:schemeClr val="accent2">
            <a:tint val="40000"/>
            <a:alpha val="90000"/>
            <a:hueOff val="-3593844"/>
            <a:satOff val="14403"/>
            <a:lumOff val="2139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3593844"/>
              <a:satOff val="14403"/>
              <a:lumOff val="21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242" tIns="183520" rIns="189242" bIns="1835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Appreciation &amp; Reward – ‘Good White Medal’</a:t>
          </a:r>
        </a:p>
      </dsp:txBody>
      <dsp:txXfrm>
        <a:off x="2438339" y="4598101"/>
        <a:ext cx="9753357" cy="722518"/>
      </dsp:txXfrm>
    </dsp:sp>
    <dsp:sp modelId="{7C0C4B8A-4A6D-6944-8DD3-ADCDA11A9B4A}">
      <dsp:nvSpPr>
        <dsp:cNvPr id="0" name=""/>
        <dsp:cNvSpPr/>
      </dsp:nvSpPr>
      <dsp:spPr>
        <a:xfrm>
          <a:off x="0" y="4598101"/>
          <a:ext cx="2438339" cy="722518"/>
        </a:xfrm>
        <a:prstGeom prst="rect">
          <a:avLst/>
        </a:prstGeom>
        <a:solidFill>
          <a:schemeClr val="accent2">
            <a:hueOff val="-2908265"/>
            <a:satOff val="9587"/>
            <a:lumOff val="10252"/>
            <a:alphaOff val="0"/>
          </a:schemeClr>
        </a:solidFill>
        <a:ln w="15875" cap="flat" cmpd="sng" algn="ctr">
          <a:solidFill>
            <a:schemeClr val="accent2">
              <a:hueOff val="-2908265"/>
              <a:satOff val="9587"/>
              <a:lumOff val="102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029" tIns="71369" rIns="129029" bIns="71369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Expecting</a:t>
          </a:r>
        </a:p>
      </dsp:txBody>
      <dsp:txXfrm>
        <a:off x="0" y="4598101"/>
        <a:ext cx="2438339" cy="722518"/>
      </dsp:txXfrm>
    </dsp:sp>
    <dsp:sp modelId="{10C19E5D-024D-064D-9186-5D89748D3730}">
      <dsp:nvSpPr>
        <dsp:cNvPr id="0" name=""/>
        <dsp:cNvSpPr/>
      </dsp:nvSpPr>
      <dsp:spPr>
        <a:xfrm>
          <a:off x="2438339" y="5363970"/>
          <a:ext cx="9753357" cy="722518"/>
        </a:xfrm>
        <a:prstGeom prst="rect">
          <a:avLst/>
        </a:prstGeom>
        <a:solidFill>
          <a:schemeClr val="accent2">
            <a:tint val="40000"/>
            <a:alpha val="90000"/>
            <a:hueOff val="-4192819"/>
            <a:satOff val="16804"/>
            <a:lumOff val="2495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4192819"/>
              <a:satOff val="16804"/>
              <a:lumOff val="24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242" tIns="183520" rIns="189242" bIns="1835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Yourself an Ally – Not your Judgment to Make</a:t>
          </a:r>
        </a:p>
      </dsp:txBody>
      <dsp:txXfrm>
        <a:off x="2438339" y="5363970"/>
        <a:ext cx="9753357" cy="722518"/>
      </dsp:txXfrm>
    </dsp:sp>
    <dsp:sp modelId="{3D6F42D2-38D8-AC44-8B1C-72FFBF63D170}">
      <dsp:nvSpPr>
        <dsp:cNvPr id="0" name=""/>
        <dsp:cNvSpPr/>
      </dsp:nvSpPr>
      <dsp:spPr>
        <a:xfrm>
          <a:off x="0" y="5363970"/>
          <a:ext cx="2438339" cy="722518"/>
        </a:xfrm>
        <a:prstGeom prst="rect">
          <a:avLst/>
        </a:prstGeom>
        <a:solidFill>
          <a:schemeClr val="accent2">
            <a:hueOff val="-3392975"/>
            <a:satOff val="11185"/>
            <a:lumOff val="11961"/>
            <a:alphaOff val="0"/>
          </a:schemeClr>
        </a:solidFill>
        <a:ln w="15875" cap="flat" cmpd="sng" algn="ctr">
          <a:solidFill>
            <a:schemeClr val="accent2">
              <a:hueOff val="-3392975"/>
              <a:satOff val="11185"/>
              <a:lumOff val="1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029" tIns="71369" rIns="129029" bIns="71369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Declaring</a:t>
          </a:r>
        </a:p>
      </dsp:txBody>
      <dsp:txXfrm>
        <a:off x="0" y="5363970"/>
        <a:ext cx="2438339" cy="72251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5422F-A7ED-444B-8E75-1FCFB75610C2}">
      <dsp:nvSpPr>
        <dsp:cNvPr id="0" name=""/>
        <dsp:cNvSpPr/>
      </dsp:nvSpPr>
      <dsp:spPr>
        <a:xfrm>
          <a:off x="0" y="8701"/>
          <a:ext cx="12191697" cy="10730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605498-E24A-4CFE-A4F0-70862DC66534}">
      <dsp:nvSpPr>
        <dsp:cNvPr id="0" name=""/>
        <dsp:cNvSpPr/>
      </dsp:nvSpPr>
      <dsp:spPr>
        <a:xfrm>
          <a:off x="324592" y="250133"/>
          <a:ext cx="590745" cy="5901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53BE8B-CD6D-4C4C-B11F-85BCDC81D637}">
      <dsp:nvSpPr>
        <dsp:cNvPr id="0" name=""/>
        <dsp:cNvSpPr/>
      </dsp:nvSpPr>
      <dsp:spPr>
        <a:xfrm>
          <a:off x="1239930" y="8701"/>
          <a:ext cx="10914210" cy="1140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60" tIns="120660" rIns="120660" bIns="12066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www.stephenbrookfield.com</a:t>
          </a:r>
          <a:endParaRPr lang="en-US" sz="6000" kern="1200" dirty="0">
            <a:solidFill>
              <a:schemeClr val="bg1"/>
            </a:solidFill>
          </a:endParaRPr>
        </a:p>
      </dsp:txBody>
      <dsp:txXfrm>
        <a:off x="1239930" y="8701"/>
        <a:ext cx="10914210" cy="1140097"/>
      </dsp:txXfrm>
    </dsp:sp>
    <dsp:sp modelId="{FB3FDA9C-61E1-41AF-B018-11460A58DFA7}">
      <dsp:nvSpPr>
        <dsp:cNvPr id="0" name=""/>
        <dsp:cNvSpPr/>
      </dsp:nvSpPr>
      <dsp:spPr>
        <a:xfrm>
          <a:off x="0" y="1433823"/>
          <a:ext cx="12191697" cy="10730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38423A-6E6F-4DA0-9096-560AADAC0CCD}">
      <dsp:nvSpPr>
        <dsp:cNvPr id="0" name=""/>
        <dsp:cNvSpPr/>
      </dsp:nvSpPr>
      <dsp:spPr>
        <a:xfrm>
          <a:off x="324592" y="1675255"/>
          <a:ext cx="590745" cy="590168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17B6AD-9A2E-4F33-86E1-1D110B124B0C}">
      <dsp:nvSpPr>
        <dsp:cNvPr id="0" name=""/>
        <dsp:cNvSpPr/>
      </dsp:nvSpPr>
      <dsp:spPr>
        <a:xfrm>
          <a:off x="1239930" y="1433823"/>
          <a:ext cx="10914210" cy="1140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60" tIns="120660" rIns="120660" bIns="1206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i="1" kern="1200" dirty="0"/>
            <a:t>Creating an Anti-Racist White Identity </a:t>
          </a:r>
          <a:r>
            <a:rPr lang="en-US" sz="3600" kern="1200" dirty="0"/>
            <a:t>(2020) Stephen Brookfield &amp; Mary Hess (Stylus) Forthcoming.</a:t>
          </a:r>
        </a:p>
      </dsp:txBody>
      <dsp:txXfrm>
        <a:off x="1239930" y="1433823"/>
        <a:ext cx="10914210" cy="1140097"/>
      </dsp:txXfrm>
    </dsp:sp>
    <dsp:sp modelId="{ED852347-0A31-4F47-ABD6-A913CBADA089}">
      <dsp:nvSpPr>
        <dsp:cNvPr id="0" name=""/>
        <dsp:cNvSpPr/>
      </dsp:nvSpPr>
      <dsp:spPr>
        <a:xfrm>
          <a:off x="0" y="2858945"/>
          <a:ext cx="12191697" cy="10730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4F1B9A-16F8-4E69-BEE3-4DD4591CF09B}">
      <dsp:nvSpPr>
        <dsp:cNvPr id="0" name=""/>
        <dsp:cNvSpPr/>
      </dsp:nvSpPr>
      <dsp:spPr>
        <a:xfrm>
          <a:off x="324592" y="3100378"/>
          <a:ext cx="590745" cy="590168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08E9C8-3E61-4A5E-BAA1-91FC182C6A8E}">
      <dsp:nvSpPr>
        <dsp:cNvPr id="0" name=""/>
        <dsp:cNvSpPr/>
      </dsp:nvSpPr>
      <dsp:spPr>
        <a:xfrm>
          <a:off x="1239930" y="2858945"/>
          <a:ext cx="10914210" cy="1140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60" tIns="120660" rIns="120660" bIns="1206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i="1" kern="1200" dirty="0"/>
            <a:t>Teaching Race </a:t>
          </a:r>
          <a:r>
            <a:rPr lang="en-US" sz="3600" kern="1200" dirty="0"/>
            <a:t>(2019) Stephen Brookfield (Wiley) </a:t>
          </a:r>
        </a:p>
      </dsp:txBody>
      <dsp:txXfrm>
        <a:off x="1239930" y="2858945"/>
        <a:ext cx="10914210" cy="1140097"/>
      </dsp:txXfrm>
    </dsp:sp>
    <dsp:sp modelId="{8F6B4997-DD2A-4552-AEBA-F7AC72B4AF0F}">
      <dsp:nvSpPr>
        <dsp:cNvPr id="0" name=""/>
        <dsp:cNvSpPr/>
      </dsp:nvSpPr>
      <dsp:spPr>
        <a:xfrm>
          <a:off x="0" y="4284067"/>
          <a:ext cx="12191697" cy="107303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EBC650-CB13-4EB9-A6C7-CE0806D86E47}">
      <dsp:nvSpPr>
        <dsp:cNvPr id="0" name=""/>
        <dsp:cNvSpPr/>
      </dsp:nvSpPr>
      <dsp:spPr>
        <a:xfrm>
          <a:off x="324592" y="4525500"/>
          <a:ext cx="590745" cy="590168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9120A-EFB5-4BE6-8A16-2113C5D229A5}">
      <dsp:nvSpPr>
        <dsp:cNvPr id="0" name=""/>
        <dsp:cNvSpPr/>
      </dsp:nvSpPr>
      <dsp:spPr>
        <a:xfrm>
          <a:off x="1239930" y="4284067"/>
          <a:ext cx="10914210" cy="1140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60" tIns="120660" rIns="120660" bIns="1206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i="1" kern="1200" dirty="0"/>
            <a:t>The Discussion Book: 50 Great Ways to Get People Talking </a:t>
          </a:r>
          <a:r>
            <a:rPr lang="en-US" sz="3600" kern="1200" dirty="0"/>
            <a:t>(2016) Stephen Brookfield &amp; Steve </a:t>
          </a:r>
          <a:r>
            <a:rPr lang="en-US" sz="3600" kern="1200" dirty="0" err="1"/>
            <a:t>Preskill</a:t>
          </a:r>
          <a:r>
            <a:rPr lang="en-US" sz="3600" kern="1200" dirty="0"/>
            <a:t> (Wiley) </a:t>
          </a:r>
        </a:p>
      </dsp:txBody>
      <dsp:txXfrm>
        <a:off x="1239930" y="4284067"/>
        <a:ext cx="10914210" cy="1140097"/>
      </dsp:txXfrm>
    </dsp:sp>
    <dsp:sp modelId="{A2941839-1056-4AA0-A9A7-4DEBF3FFD152}">
      <dsp:nvSpPr>
        <dsp:cNvPr id="0" name=""/>
        <dsp:cNvSpPr/>
      </dsp:nvSpPr>
      <dsp:spPr>
        <a:xfrm>
          <a:off x="0" y="5784955"/>
          <a:ext cx="12191697" cy="107303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CD0CF4-2C44-4C43-9A76-4E6CBBED31F1}">
      <dsp:nvSpPr>
        <dsp:cNvPr id="0" name=""/>
        <dsp:cNvSpPr/>
      </dsp:nvSpPr>
      <dsp:spPr>
        <a:xfrm>
          <a:off x="324592" y="5950622"/>
          <a:ext cx="590745" cy="590168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887EE-BC05-4770-9392-BA7C248DE2DF}">
      <dsp:nvSpPr>
        <dsp:cNvPr id="0" name=""/>
        <dsp:cNvSpPr/>
      </dsp:nvSpPr>
      <dsp:spPr>
        <a:xfrm>
          <a:off x="1239930" y="5709190"/>
          <a:ext cx="10914210" cy="1140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60" tIns="120660" rIns="120660" bIns="1206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i="1" kern="1200" dirty="0"/>
            <a:t>Learning as a Way of Leading </a:t>
          </a:r>
          <a:r>
            <a:rPr lang="en-US" sz="3600" kern="1200" dirty="0"/>
            <a:t>(2008) Steve </a:t>
          </a:r>
          <a:r>
            <a:rPr lang="en-US" sz="3600" kern="1200" dirty="0" err="1"/>
            <a:t>Preskill</a:t>
          </a:r>
          <a:r>
            <a:rPr lang="en-US" sz="3600" kern="1200" dirty="0"/>
            <a:t> &amp; </a:t>
          </a:r>
          <a:r>
            <a:rPr lang="en-US" sz="3600" kern="1200" dirty="0" err="1"/>
            <a:t>StephenBrookfield</a:t>
          </a:r>
          <a:r>
            <a:rPr lang="en-US" sz="3600" kern="1200" dirty="0"/>
            <a:t> (Wiley)</a:t>
          </a:r>
        </a:p>
      </dsp:txBody>
      <dsp:txXfrm>
        <a:off x="1239930" y="5709190"/>
        <a:ext cx="10914210" cy="11400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B645A-D3C7-054A-ADBB-D02AE356C9A5}">
      <dsp:nvSpPr>
        <dsp:cNvPr id="0" name=""/>
        <dsp:cNvSpPr/>
      </dsp:nvSpPr>
      <dsp:spPr>
        <a:xfrm>
          <a:off x="0" y="0"/>
          <a:ext cx="1219169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3848BF-A55E-444D-9115-7484B0485F33}">
      <dsp:nvSpPr>
        <dsp:cNvPr id="0" name=""/>
        <dsp:cNvSpPr/>
      </dsp:nvSpPr>
      <dsp:spPr>
        <a:xfrm>
          <a:off x="0" y="0"/>
          <a:ext cx="12191697" cy="1426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We try to see our decisions, actions &amp; practices from multiple viewpoints &amp; in multiple contexts</a:t>
          </a:r>
        </a:p>
      </dsp:txBody>
      <dsp:txXfrm>
        <a:off x="0" y="0"/>
        <a:ext cx="12191697" cy="1426265"/>
      </dsp:txXfrm>
    </dsp:sp>
    <dsp:sp modelId="{9FBBFB0B-511B-FE42-B218-2C81DDC726B3}">
      <dsp:nvSpPr>
        <dsp:cNvPr id="0" name=""/>
        <dsp:cNvSpPr/>
      </dsp:nvSpPr>
      <dsp:spPr>
        <a:xfrm>
          <a:off x="0" y="1426265"/>
          <a:ext cx="12191697" cy="0"/>
        </a:xfrm>
        <a:prstGeom prst="line">
          <a:avLst/>
        </a:prstGeom>
        <a:solidFill>
          <a:schemeClr val="accent2">
            <a:hueOff val="-1130992"/>
            <a:satOff val="3728"/>
            <a:lumOff val="3987"/>
            <a:alphaOff val="0"/>
          </a:schemeClr>
        </a:solidFill>
        <a:ln w="15875" cap="flat" cmpd="sng" algn="ctr">
          <a:solidFill>
            <a:schemeClr val="accent2">
              <a:hueOff val="-1130992"/>
              <a:satOff val="3728"/>
              <a:lumOff val="39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86B18E-4747-C947-ABBC-ABD2F185AF30}">
      <dsp:nvSpPr>
        <dsp:cNvPr id="0" name=""/>
        <dsp:cNvSpPr/>
      </dsp:nvSpPr>
      <dsp:spPr>
        <a:xfrm>
          <a:off x="0" y="1426265"/>
          <a:ext cx="12191697" cy="1426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We engage in </a:t>
          </a:r>
          <a:r>
            <a:rPr lang="en-US" sz="4100" b="1" i="1" kern="1200" dirty="0"/>
            <a:t>perspective taking</a:t>
          </a:r>
          <a:r>
            <a:rPr lang="en-US" sz="4100" kern="1200" dirty="0"/>
            <a:t>:  seeing things as others see them – how does this look from your POV?</a:t>
          </a:r>
        </a:p>
      </dsp:txBody>
      <dsp:txXfrm>
        <a:off x="0" y="1426265"/>
        <a:ext cx="12191697" cy="1426265"/>
      </dsp:txXfrm>
    </dsp:sp>
    <dsp:sp modelId="{5C459787-44C4-EC48-820B-0D74A68F1E9F}">
      <dsp:nvSpPr>
        <dsp:cNvPr id="0" name=""/>
        <dsp:cNvSpPr/>
      </dsp:nvSpPr>
      <dsp:spPr>
        <a:xfrm>
          <a:off x="0" y="2852530"/>
          <a:ext cx="12191697" cy="0"/>
        </a:xfrm>
        <a:prstGeom prst="line">
          <a:avLst/>
        </a:prstGeom>
        <a:solidFill>
          <a:schemeClr val="accent2">
            <a:hueOff val="-2261984"/>
            <a:satOff val="7457"/>
            <a:lumOff val="7974"/>
            <a:alphaOff val="0"/>
          </a:schemeClr>
        </a:solidFill>
        <a:ln w="15875" cap="flat" cmpd="sng" algn="ctr">
          <a:solidFill>
            <a:schemeClr val="accent2">
              <a:hueOff val="-2261984"/>
              <a:satOff val="7457"/>
              <a:lumOff val="79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CBD383-1CDB-364A-9910-EB2B8E565465}">
      <dsp:nvSpPr>
        <dsp:cNvPr id="0" name=""/>
        <dsp:cNvSpPr/>
      </dsp:nvSpPr>
      <dsp:spPr>
        <a:xfrm>
          <a:off x="0" y="2852530"/>
          <a:ext cx="12191697" cy="1426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We constantly open ourselves to new experiences &amp; seek out new information to challenge ourselves</a:t>
          </a:r>
        </a:p>
      </dsp:txBody>
      <dsp:txXfrm>
        <a:off x="0" y="2852530"/>
        <a:ext cx="12191697" cy="1426265"/>
      </dsp:txXfrm>
    </dsp:sp>
    <dsp:sp modelId="{FCDCC368-F722-FB4E-88C5-2A8A2F703535}">
      <dsp:nvSpPr>
        <dsp:cNvPr id="0" name=""/>
        <dsp:cNvSpPr/>
      </dsp:nvSpPr>
      <dsp:spPr>
        <a:xfrm>
          <a:off x="0" y="4278795"/>
          <a:ext cx="12191697" cy="0"/>
        </a:xfrm>
        <a:prstGeom prst="line">
          <a:avLst/>
        </a:prstGeom>
        <a:solidFill>
          <a:schemeClr val="accent2">
            <a:hueOff val="-3392975"/>
            <a:satOff val="11185"/>
            <a:lumOff val="11961"/>
            <a:alphaOff val="0"/>
          </a:schemeClr>
        </a:solidFill>
        <a:ln w="15875" cap="flat" cmpd="sng" algn="ctr">
          <a:solidFill>
            <a:schemeClr val="accent2">
              <a:hueOff val="-3392975"/>
              <a:satOff val="11185"/>
              <a:lumOff val="1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C67BB-44DA-6D4C-B490-7EA0808DBC6B}">
      <dsp:nvSpPr>
        <dsp:cNvPr id="0" name=""/>
        <dsp:cNvSpPr/>
      </dsp:nvSpPr>
      <dsp:spPr>
        <a:xfrm>
          <a:off x="0" y="4278795"/>
          <a:ext cx="12191697" cy="1426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We practice self-criticism</a:t>
          </a:r>
        </a:p>
      </dsp:txBody>
      <dsp:txXfrm>
        <a:off x="0" y="4278795"/>
        <a:ext cx="12191697" cy="14262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A41EF-8EC7-FC45-8F2D-5B2731B9CB26}">
      <dsp:nvSpPr>
        <dsp:cNvPr id="0" name=""/>
        <dsp:cNvSpPr/>
      </dsp:nvSpPr>
      <dsp:spPr>
        <a:xfrm>
          <a:off x="798476" y="0"/>
          <a:ext cx="6857999" cy="6857999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ABE549-0B6C-054B-ABE4-8FAAF0FD8B85}">
      <dsp:nvSpPr>
        <dsp:cNvPr id="0" name=""/>
        <dsp:cNvSpPr/>
      </dsp:nvSpPr>
      <dsp:spPr>
        <a:xfrm>
          <a:off x="132528" y="265040"/>
          <a:ext cx="3692713" cy="329317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3600" kern="1200" dirty="0"/>
            <a:t>Based on Assessed Evidence or Experience </a:t>
          </a:r>
          <a:endParaRPr lang="en-US" sz="3600" kern="1200" dirty="0"/>
        </a:p>
      </dsp:txBody>
      <dsp:txXfrm>
        <a:off x="293288" y="425800"/>
        <a:ext cx="3371193" cy="2971658"/>
      </dsp:txXfrm>
    </dsp:sp>
    <dsp:sp modelId="{2150DF65-D870-1141-A1FA-F54C63FD3F7E}">
      <dsp:nvSpPr>
        <dsp:cNvPr id="0" name=""/>
        <dsp:cNvSpPr/>
      </dsp:nvSpPr>
      <dsp:spPr>
        <a:xfrm>
          <a:off x="4505740" y="331304"/>
          <a:ext cx="3808016" cy="294395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3600" kern="1200" dirty="0"/>
            <a:t>Have their Assumptions Known &amp; Checked</a:t>
          </a:r>
          <a:endParaRPr lang="en-US" sz="3600" kern="1200" dirty="0"/>
        </a:p>
      </dsp:txBody>
      <dsp:txXfrm>
        <a:off x="4649452" y="475016"/>
        <a:ext cx="3520592" cy="2656529"/>
      </dsp:txXfrm>
    </dsp:sp>
    <dsp:sp modelId="{B0B2A385-2076-524B-A714-327C240652CD}">
      <dsp:nvSpPr>
        <dsp:cNvPr id="0" name=""/>
        <dsp:cNvSpPr/>
      </dsp:nvSpPr>
      <dsp:spPr>
        <a:xfrm>
          <a:off x="233896" y="3821262"/>
          <a:ext cx="3728499" cy="303673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3600" kern="1200" dirty="0"/>
            <a:t>Stand a Good Chance of Achieving Their Intended Consequences</a:t>
          </a:r>
          <a:endParaRPr lang="en-US" sz="3600" kern="1200" dirty="0"/>
        </a:p>
      </dsp:txBody>
      <dsp:txXfrm>
        <a:off x="382137" y="3969503"/>
        <a:ext cx="3432017" cy="2740254"/>
      </dsp:txXfrm>
    </dsp:sp>
    <dsp:sp modelId="{C0F912AA-4907-D548-96B3-6D21EF630303}">
      <dsp:nvSpPr>
        <dsp:cNvPr id="0" name=""/>
        <dsp:cNvSpPr/>
      </dsp:nvSpPr>
      <dsp:spPr>
        <a:xfrm>
          <a:off x="4598509" y="3745731"/>
          <a:ext cx="3675489" cy="311226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Can Be Clearly Explained to an Interested 3</a:t>
          </a:r>
          <a:r>
            <a:rPr lang="en-US" sz="3600" kern="1200" baseline="30000" dirty="0"/>
            <a:t>rd</a:t>
          </a:r>
          <a:r>
            <a:rPr lang="en-US" sz="3600" kern="1200" dirty="0"/>
            <a:t> Party</a:t>
          </a:r>
        </a:p>
      </dsp:txBody>
      <dsp:txXfrm>
        <a:off x="4750437" y="3897659"/>
        <a:ext cx="3371633" cy="28084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29A43-9DC2-E94A-AF12-4E786D958348}">
      <dsp:nvSpPr>
        <dsp:cNvPr id="0" name=""/>
        <dsp:cNvSpPr/>
      </dsp:nvSpPr>
      <dsp:spPr>
        <a:xfrm>
          <a:off x="2441971" y="207182"/>
          <a:ext cx="9744074" cy="255106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062" tIns="590676" rIns="189062" bIns="590676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Hunting the Assumptions Informing Leadership Decisions, Judgments &amp; Actions</a:t>
          </a:r>
        </a:p>
      </dsp:txBody>
      <dsp:txXfrm>
        <a:off x="2441971" y="207182"/>
        <a:ext cx="9744074" cy="2551067"/>
      </dsp:txXfrm>
    </dsp:sp>
    <dsp:sp modelId="{965CEE45-23BB-754B-A2C4-44A1D12AD879}">
      <dsp:nvSpPr>
        <dsp:cNvPr id="0" name=""/>
        <dsp:cNvSpPr/>
      </dsp:nvSpPr>
      <dsp:spPr>
        <a:xfrm>
          <a:off x="5953" y="11596"/>
          <a:ext cx="2436018" cy="252890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906" tIns="229707" rIns="128906" bIns="229707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Hunting</a:t>
          </a:r>
        </a:p>
      </dsp:txBody>
      <dsp:txXfrm>
        <a:off x="5953" y="11596"/>
        <a:ext cx="2436018" cy="2528905"/>
      </dsp:txXfrm>
    </dsp:sp>
    <dsp:sp modelId="{1A844495-BA56-D841-812A-D00B56098E12}">
      <dsp:nvSpPr>
        <dsp:cNvPr id="0" name=""/>
        <dsp:cNvSpPr/>
      </dsp:nvSpPr>
      <dsp:spPr>
        <a:xfrm>
          <a:off x="2525390" y="2691628"/>
          <a:ext cx="9666609" cy="2611948"/>
        </a:xfrm>
        <a:prstGeom prst="rect">
          <a:avLst/>
        </a:prstGeom>
        <a:solidFill>
          <a:schemeClr val="accent2">
            <a:tint val="40000"/>
            <a:alpha val="90000"/>
            <a:hueOff val="-4192819"/>
            <a:satOff val="16804"/>
            <a:lumOff val="2495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4192819"/>
              <a:satOff val="16804"/>
              <a:lumOff val="249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062" tIns="590676" rIns="189062" bIns="590676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Exploring Multiple Perspectives on Our Practice of Leadership </a:t>
          </a:r>
        </a:p>
      </dsp:txBody>
      <dsp:txXfrm>
        <a:off x="2525390" y="2691628"/>
        <a:ext cx="9666609" cy="2611948"/>
      </dsp:txXfrm>
    </dsp:sp>
    <dsp:sp modelId="{8B0DF24C-65EC-5647-BAD0-66D121C21B8C}">
      <dsp:nvSpPr>
        <dsp:cNvPr id="0" name=""/>
        <dsp:cNvSpPr/>
      </dsp:nvSpPr>
      <dsp:spPr>
        <a:xfrm>
          <a:off x="5953" y="2692798"/>
          <a:ext cx="2457260" cy="2608576"/>
        </a:xfrm>
        <a:prstGeom prst="rect">
          <a:avLst/>
        </a:prstGeom>
        <a:gradFill rotWithShape="0">
          <a:gsLst>
            <a:gs pos="0">
              <a:schemeClr val="accent2">
                <a:hueOff val="-3392975"/>
                <a:satOff val="11185"/>
                <a:lumOff val="1196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3392975"/>
                <a:satOff val="11185"/>
                <a:lumOff val="1196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3392975"/>
                <a:satOff val="11185"/>
                <a:lumOff val="1196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3392975"/>
              <a:satOff val="11185"/>
              <a:lumOff val="119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906" tIns="229707" rIns="128906" bIns="229707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Exploring</a:t>
          </a:r>
        </a:p>
      </dsp:txBody>
      <dsp:txXfrm>
        <a:off x="5953" y="2692798"/>
        <a:ext cx="2457260" cy="26085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DCEC32-C2E8-EB4D-A916-011C7CB8BF19}">
      <dsp:nvSpPr>
        <dsp:cNvPr id="0" name=""/>
        <dsp:cNvSpPr/>
      </dsp:nvSpPr>
      <dsp:spPr>
        <a:xfrm>
          <a:off x="0" y="37591"/>
          <a:ext cx="9156948" cy="13642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Depression is a chemical imbalance in the brain – not a flaw in character</a:t>
          </a:r>
        </a:p>
      </dsp:txBody>
      <dsp:txXfrm>
        <a:off x="66596" y="104187"/>
        <a:ext cx="9023756" cy="1231028"/>
      </dsp:txXfrm>
    </dsp:sp>
    <dsp:sp modelId="{948D5E83-4B39-904C-821C-6067C6D95C32}">
      <dsp:nvSpPr>
        <dsp:cNvPr id="0" name=""/>
        <dsp:cNvSpPr/>
      </dsp:nvSpPr>
      <dsp:spPr>
        <a:xfrm>
          <a:off x="0" y="1554451"/>
          <a:ext cx="9156948" cy="1364220"/>
        </a:xfrm>
        <a:prstGeom prst="roundRect">
          <a:avLst/>
        </a:prstGeom>
        <a:gradFill rotWithShape="0">
          <a:gsLst>
            <a:gs pos="0">
              <a:schemeClr val="accent2">
                <a:hueOff val="-1130992"/>
                <a:satOff val="3728"/>
                <a:lumOff val="3987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1130992"/>
                <a:satOff val="3728"/>
                <a:lumOff val="3987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1130992"/>
                <a:satOff val="3728"/>
                <a:lumOff val="3987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Talk &amp; cognitive behavior therapy is helpful and medication is crucial for brain chemistry</a:t>
          </a:r>
        </a:p>
      </dsp:txBody>
      <dsp:txXfrm>
        <a:off x="66596" y="1621047"/>
        <a:ext cx="9023756" cy="1231028"/>
      </dsp:txXfrm>
    </dsp:sp>
    <dsp:sp modelId="{5F9AE13B-D389-8B4D-8512-D9B520459F61}">
      <dsp:nvSpPr>
        <dsp:cNvPr id="0" name=""/>
        <dsp:cNvSpPr/>
      </dsp:nvSpPr>
      <dsp:spPr>
        <a:xfrm>
          <a:off x="0" y="3071311"/>
          <a:ext cx="9156948" cy="1364220"/>
        </a:xfrm>
        <a:prstGeom prst="roundRect">
          <a:avLst/>
        </a:prstGeom>
        <a:gradFill rotWithShape="0">
          <a:gsLst>
            <a:gs pos="0">
              <a:schemeClr val="accent2">
                <a:hueOff val="-2261984"/>
                <a:satOff val="7457"/>
                <a:lumOff val="797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2261984"/>
                <a:satOff val="7457"/>
                <a:lumOff val="7974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2261984"/>
                <a:satOff val="7457"/>
                <a:lumOff val="7974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Patriarchy damages men by denying their emotionality &amp; inducing false shame</a:t>
          </a:r>
        </a:p>
      </dsp:txBody>
      <dsp:txXfrm>
        <a:off x="66596" y="3137907"/>
        <a:ext cx="9023756" cy="1231028"/>
      </dsp:txXfrm>
    </dsp:sp>
    <dsp:sp modelId="{4007A515-1753-2F4B-A8C1-B3080A4E8F77}">
      <dsp:nvSpPr>
        <dsp:cNvPr id="0" name=""/>
        <dsp:cNvSpPr/>
      </dsp:nvSpPr>
      <dsp:spPr>
        <a:xfrm>
          <a:off x="0" y="4588171"/>
          <a:ext cx="9156948" cy="1364220"/>
        </a:xfrm>
        <a:prstGeom prst="roundRect">
          <a:avLst/>
        </a:prstGeom>
        <a:gradFill rotWithShape="0">
          <a:gsLst>
            <a:gs pos="0">
              <a:schemeClr val="accent2">
                <a:hueOff val="-3392975"/>
                <a:satOff val="11185"/>
                <a:lumOff val="1196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3392975"/>
                <a:satOff val="11185"/>
                <a:lumOff val="1196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3392975"/>
                <a:satOff val="11185"/>
                <a:lumOff val="1196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My responsibility is to make appropriate public disclosure of my own depression</a:t>
          </a:r>
        </a:p>
      </dsp:txBody>
      <dsp:txXfrm>
        <a:off x="66596" y="4654767"/>
        <a:ext cx="9023756" cy="12310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AE7B44-543F-2247-864D-6B6C843F91FA}">
      <dsp:nvSpPr>
        <dsp:cNvPr id="0" name=""/>
        <dsp:cNvSpPr/>
      </dsp:nvSpPr>
      <dsp:spPr>
        <a:xfrm>
          <a:off x="0" y="0"/>
          <a:ext cx="7227052" cy="15087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 circle is an arena of surveillance – everything I do is seen, my mistakes are noticed by everyone </a:t>
          </a:r>
        </a:p>
      </dsp:txBody>
      <dsp:txXfrm>
        <a:off x="44190" y="44190"/>
        <a:ext cx="5471493" cy="1420380"/>
      </dsp:txXfrm>
    </dsp:sp>
    <dsp:sp modelId="{6096E68E-54B5-9A4A-B8BF-3A8B4F919F80}">
      <dsp:nvSpPr>
        <dsp:cNvPr id="0" name=""/>
        <dsp:cNvSpPr/>
      </dsp:nvSpPr>
      <dsp:spPr>
        <a:xfrm>
          <a:off x="605265" y="1783080"/>
          <a:ext cx="7227052" cy="15087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 circle is alienating – if anything about me marks me out as different (how I look or sound) my discomfort is increased</a:t>
          </a:r>
        </a:p>
      </dsp:txBody>
      <dsp:txXfrm>
        <a:off x="649455" y="1827270"/>
        <a:ext cx="5552713" cy="1420379"/>
      </dsp:txXfrm>
    </dsp:sp>
    <dsp:sp modelId="{9DEF54CB-333E-1249-B4D7-DB11F6B7CE1E}">
      <dsp:nvSpPr>
        <dsp:cNvPr id="0" name=""/>
        <dsp:cNvSpPr/>
      </dsp:nvSpPr>
      <dsp:spPr>
        <a:xfrm>
          <a:off x="1201497" y="3566160"/>
          <a:ext cx="7227052" cy="15087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The circle is coercion – you are coercing me into speech before you have earned the right to do that</a:t>
          </a:r>
        </a:p>
      </dsp:txBody>
      <dsp:txXfrm>
        <a:off x="1245687" y="3610350"/>
        <a:ext cx="5561746" cy="1420379"/>
      </dsp:txXfrm>
    </dsp:sp>
    <dsp:sp modelId="{AA74D161-B984-8047-AD5E-27E8551ED546}">
      <dsp:nvSpPr>
        <dsp:cNvPr id="0" name=""/>
        <dsp:cNvSpPr/>
      </dsp:nvSpPr>
      <dsp:spPr>
        <a:xfrm>
          <a:off x="1806763" y="5349240"/>
          <a:ext cx="7227052" cy="150876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The circle increases mistrust – I can’t sit back &amp; judge your competence or authenticity over time </a:t>
          </a:r>
        </a:p>
      </dsp:txBody>
      <dsp:txXfrm>
        <a:off x="1850953" y="5393430"/>
        <a:ext cx="5552713" cy="1420379"/>
      </dsp:txXfrm>
    </dsp:sp>
    <dsp:sp modelId="{5137768F-4136-A24B-B706-261306C66421}">
      <dsp:nvSpPr>
        <dsp:cNvPr id="0" name=""/>
        <dsp:cNvSpPr/>
      </dsp:nvSpPr>
      <dsp:spPr>
        <a:xfrm>
          <a:off x="6246358" y="1155573"/>
          <a:ext cx="980694" cy="98069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467014" y="1155573"/>
        <a:ext cx="539382" cy="737972"/>
      </dsp:txXfrm>
    </dsp:sp>
    <dsp:sp modelId="{8F7DD91F-6DDE-F84A-8180-EC888D9388E0}">
      <dsp:nvSpPr>
        <dsp:cNvPr id="0" name=""/>
        <dsp:cNvSpPr/>
      </dsp:nvSpPr>
      <dsp:spPr>
        <a:xfrm>
          <a:off x="6851624" y="2938653"/>
          <a:ext cx="980694" cy="98069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072280" y="2938653"/>
        <a:ext cx="539382" cy="737972"/>
      </dsp:txXfrm>
    </dsp:sp>
    <dsp:sp modelId="{3485EBE0-F9A4-D54F-883D-2B5D3B5C800C}">
      <dsp:nvSpPr>
        <dsp:cNvPr id="0" name=""/>
        <dsp:cNvSpPr/>
      </dsp:nvSpPr>
      <dsp:spPr>
        <a:xfrm>
          <a:off x="7447856" y="4721733"/>
          <a:ext cx="980694" cy="98069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668512" y="4721733"/>
        <a:ext cx="539382" cy="7379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BF3E4B-E6BB-48B1-ABDB-560A68EC9F97}">
      <dsp:nvSpPr>
        <dsp:cNvPr id="0" name=""/>
        <dsp:cNvSpPr/>
      </dsp:nvSpPr>
      <dsp:spPr>
        <a:xfrm>
          <a:off x="-7288" y="10541"/>
          <a:ext cx="7951304" cy="11944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CC98AF-8149-4949-B0DB-ED4F437B86B1}">
      <dsp:nvSpPr>
        <dsp:cNvPr id="0" name=""/>
        <dsp:cNvSpPr/>
      </dsp:nvSpPr>
      <dsp:spPr>
        <a:xfrm>
          <a:off x="354045" y="284904"/>
          <a:ext cx="656970" cy="656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013E07-D573-4C31-9EB3-3D9C4CFE3326}">
      <dsp:nvSpPr>
        <dsp:cNvPr id="0" name=""/>
        <dsp:cNvSpPr/>
      </dsp:nvSpPr>
      <dsp:spPr>
        <a:xfrm>
          <a:off x="1355073" y="16143"/>
          <a:ext cx="6603519" cy="1194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417" tIns="126417" rIns="126417" bIns="126417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I can monitor my own racism</a:t>
          </a:r>
        </a:p>
      </dsp:txBody>
      <dsp:txXfrm>
        <a:off x="1355073" y="16143"/>
        <a:ext cx="6603519" cy="1194492"/>
      </dsp:txXfrm>
    </dsp:sp>
    <dsp:sp modelId="{4397A119-DB53-440D-A2AE-226704EE4B41}">
      <dsp:nvSpPr>
        <dsp:cNvPr id="0" name=""/>
        <dsp:cNvSpPr/>
      </dsp:nvSpPr>
      <dsp:spPr>
        <a:xfrm>
          <a:off x="-7288" y="1509259"/>
          <a:ext cx="7951304" cy="11944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2B477A-FFE8-4F30-8160-8C95A8891C45}">
      <dsp:nvSpPr>
        <dsp:cNvPr id="0" name=""/>
        <dsp:cNvSpPr/>
      </dsp:nvSpPr>
      <dsp:spPr>
        <a:xfrm>
          <a:off x="354045" y="1778019"/>
          <a:ext cx="656970" cy="656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D5B315-5052-4398-A58D-0B4741C7C6E8}">
      <dsp:nvSpPr>
        <dsp:cNvPr id="0" name=""/>
        <dsp:cNvSpPr/>
      </dsp:nvSpPr>
      <dsp:spPr>
        <a:xfrm>
          <a:off x="1372349" y="1509259"/>
          <a:ext cx="6568966" cy="1194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417" tIns="126417" rIns="126417" bIns="126417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I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3200" kern="1200" dirty="0">
              <a:solidFill>
                <a:schemeClr val="tx1"/>
              </a:solidFill>
            </a:rPr>
            <a:t>know how my actions are perceived &amp; experienced </a:t>
          </a:r>
        </a:p>
      </dsp:txBody>
      <dsp:txXfrm>
        <a:off x="1372349" y="1509259"/>
        <a:ext cx="6568966" cy="1194492"/>
      </dsp:txXfrm>
    </dsp:sp>
    <dsp:sp modelId="{892F30BD-C4A3-4951-BF69-45AF4E92D726}">
      <dsp:nvSpPr>
        <dsp:cNvPr id="0" name=""/>
        <dsp:cNvSpPr/>
      </dsp:nvSpPr>
      <dsp:spPr>
        <a:xfrm>
          <a:off x="-7288" y="3002374"/>
          <a:ext cx="7951304" cy="119449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6E28B4-57C2-4431-B623-87F96EAE35A0}">
      <dsp:nvSpPr>
        <dsp:cNvPr id="0" name=""/>
        <dsp:cNvSpPr/>
      </dsp:nvSpPr>
      <dsp:spPr>
        <a:xfrm>
          <a:off x="354045" y="3271135"/>
          <a:ext cx="656970" cy="65697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BC067-D606-4080-9F29-F0967CE860AF}">
      <dsp:nvSpPr>
        <dsp:cNvPr id="0" name=""/>
        <dsp:cNvSpPr/>
      </dsp:nvSpPr>
      <dsp:spPr>
        <a:xfrm>
          <a:off x="1372349" y="3002374"/>
          <a:ext cx="6568966" cy="1194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417" tIns="126417" rIns="126417" bIns="126417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I am free of racial micro-aggressions</a:t>
          </a:r>
        </a:p>
      </dsp:txBody>
      <dsp:txXfrm>
        <a:off x="1372349" y="3002374"/>
        <a:ext cx="6568966" cy="1194492"/>
      </dsp:txXfrm>
    </dsp:sp>
    <dsp:sp modelId="{6BE1CBA4-D685-4912-924A-BF8561C14FC0}">
      <dsp:nvSpPr>
        <dsp:cNvPr id="0" name=""/>
        <dsp:cNvSpPr/>
      </dsp:nvSpPr>
      <dsp:spPr>
        <a:xfrm>
          <a:off x="-7288" y="4495490"/>
          <a:ext cx="7951304" cy="11944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09AB38-5BD7-4AEC-8FC9-94B37627989D}">
      <dsp:nvSpPr>
        <dsp:cNvPr id="0" name=""/>
        <dsp:cNvSpPr/>
      </dsp:nvSpPr>
      <dsp:spPr>
        <a:xfrm>
          <a:off x="354045" y="4764251"/>
          <a:ext cx="656970" cy="65697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B0629E-700B-46BF-87F2-4AE16F60E65E}">
      <dsp:nvSpPr>
        <dsp:cNvPr id="0" name=""/>
        <dsp:cNvSpPr/>
      </dsp:nvSpPr>
      <dsp:spPr>
        <a:xfrm>
          <a:off x="1372349" y="4495490"/>
          <a:ext cx="6568966" cy="1194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417" tIns="126417" rIns="126417" bIns="126417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Racism is committed by less-enlightened white friends &amp; colleagues</a:t>
          </a:r>
        </a:p>
      </dsp:txBody>
      <dsp:txXfrm>
        <a:off x="1372349" y="4495490"/>
        <a:ext cx="6568966" cy="1194492"/>
      </dsp:txXfrm>
    </dsp:sp>
    <dsp:sp modelId="{7F6A7CDB-793C-4EEA-B627-E4F61423D9DA}">
      <dsp:nvSpPr>
        <dsp:cNvPr id="0" name=""/>
        <dsp:cNvSpPr/>
      </dsp:nvSpPr>
      <dsp:spPr>
        <a:xfrm>
          <a:off x="-7288" y="5988606"/>
          <a:ext cx="7951304" cy="119449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7ED130-81FB-4318-B43A-5CD4F985186D}">
      <dsp:nvSpPr>
        <dsp:cNvPr id="0" name=""/>
        <dsp:cNvSpPr/>
      </dsp:nvSpPr>
      <dsp:spPr>
        <a:xfrm>
          <a:off x="354045" y="6257366"/>
          <a:ext cx="656970" cy="65697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7CA01D-DA71-48F0-9421-6B296372BF2D}">
      <dsp:nvSpPr>
        <dsp:cNvPr id="0" name=""/>
        <dsp:cNvSpPr/>
      </dsp:nvSpPr>
      <dsp:spPr>
        <a:xfrm>
          <a:off x="1372349" y="5988606"/>
          <a:ext cx="6568966" cy="1194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417" tIns="126417" rIns="126417" bIns="126417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I am a trusted ally on the right side of history</a:t>
          </a:r>
        </a:p>
      </dsp:txBody>
      <dsp:txXfrm>
        <a:off x="1372349" y="5988606"/>
        <a:ext cx="6568966" cy="11944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04E88-6065-904A-894B-A965F64E0E19}">
      <dsp:nvSpPr>
        <dsp:cNvPr id="0" name=""/>
        <dsp:cNvSpPr/>
      </dsp:nvSpPr>
      <dsp:spPr>
        <a:xfrm>
          <a:off x="264670" y="35555"/>
          <a:ext cx="3615591" cy="25641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 regularly commit racial micro-aggressions – eye contact, examples I use, how I run meetings &amp; classes, jokes with other Whites</a:t>
          </a:r>
        </a:p>
      </dsp:txBody>
      <dsp:txXfrm>
        <a:off x="264670" y="35555"/>
        <a:ext cx="3615591" cy="2564177"/>
      </dsp:txXfrm>
    </dsp:sp>
    <dsp:sp modelId="{7F20C0A3-0D02-B242-AC1E-EE72C8BA2BAF}">
      <dsp:nvSpPr>
        <dsp:cNvPr id="0" name=""/>
        <dsp:cNvSpPr/>
      </dsp:nvSpPr>
      <dsp:spPr>
        <a:xfrm>
          <a:off x="4241821" y="42290"/>
          <a:ext cx="3615591" cy="25507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 will never be free of the learned ideology of White Supremacy</a:t>
          </a:r>
        </a:p>
      </dsp:txBody>
      <dsp:txXfrm>
        <a:off x="4241821" y="42290"/>
        <a:ext cx="3615591" cy="2550705"/>
      </dsp:txXfrm>
    </dsp:sp>
    <dsp:sp modelId="{48ACB4E8-33B4-1749-A4D8-7FD14F12D008}">
      <dsp:nvSpPr>
        <dsp:cNvPr id="0" name=""/>
        <dsp:cNvSpPr/>
      </dsp:nvSpPr>
      <dsp:spPr>
        <a:xfrm>
          <a:off x="8210258" y="4273"/>
          <a:ext cx="3615591" cy="262674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 cannot expect my assurances of anti-racism to be believed</a:t>
          </a:r>
        </a:p>
      </dsp:txBody>
      <dsp:txXfrm>
        <a:off x="8210258" y="4273"/>
        <a:ext cx="3615591" cy="2626741"/>
      </dsp:txXfrm>
    </dsp:sp>
    <dsp:sp modelId="{2EF0E219-164F-2645-9B06-278FC20E4582}">
      <dsp:nvSpPr>
        <dsp:cNvPr id="0" name=""/>
        <dsp:cNvSpPr/>
      </dsp:nvSpPr>
      <dsp:spPr>
        <a:xfrm>
          <a:off x="264670" y="2994840"/>
          <a:ext cx="3615591" cy="29952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 will be best positioned to uncover my racism by working in multi-racial teams</a:t>
          </a:r>
        </a:p>
      </dsp:txBody>
      <dsp:txXfrm>
        <a:off x="264670" y="2994840"/>
        <a:ext cx="3615591" cy="2995228"/>
      </dsp:txXfrm>
    </dsp:sp>
    <dsp:sp modelId="{BFDCAE94-553D-294A-A475-0B25D9C8B1E9}">
      <dsp:nvSpPr>
        <dsp:cNvPr id="0" name=""/>
        <dsp:cNvSpPr/>
      </dsp:nvSpPr>
      <dsp:spPr>
        <a:xfrm>
          <a:off x="4241821" y="3018681"/>
          <a:ext cx="3615591" cy="294754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 should never declare myself an ally</a:t>
          </a:r>
        </a:p>
      </dsp:txBody>
      <dsp:txXfrm>
        <a:off x="4241821" y="3018681"/>
        <a:ext cx="3615591" cy="2947545"/>
      </dsp:txXfrm>
    </dsp:sp>
    <dsp:sp modelId="{B6FB27C5-0228-DE48-98A6-C155852F6087}">
      <dsp:nvSpPr>
        <dsp:cNvPr id="0" name=""/>
        <dsp:cNvSpPr/>
      </dsp:nvSpPr>
      <dsp:spPr>
        <a:xfrm>
          <a:off x="8309108" y="2950466"/>
          <a:ext cx="3615591" cy="29997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S.D. Brookfield </a:t>
          </a:r>
          <a:r>
            <a:rPr lang="en-US" sz="3200" i="1" kern="1200" dirty="0"/>
            <a:t>Teaching Race</a:t>
          </a:r>
          <a:r>
            <a:rPr lang="en-US" sz="3200" kern="1200" dirty="0"/>
            <a:t>. San Francisco: Jossey/Bass-Wiley, 2019</a:t>
          </a:r>
        </a:p>
      </dsp:txBody>
      <dsp:txXfrm>
        <a:off x="8309108" y="2950466"/>
        <a:ext cx="3615591" cy="29997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32003C-6949-7B48-BE0A-2533F36D2B5F}">
      <dsp:nvSpPr>
        <dsp:cNvPr id="0" name=""/>
        <dsp:cNvSpPr/>
      </dsp:nvSpPr>
      <dsp:spPr>
        <a:xfrm>
          <a:off x="3814798" y="1243806"/>
          <a:ext cx="6875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7520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40605" y="1285932"/>
        <a:ext cx="35906" cy="7188"/>
      </dsp:txXfrm>
    </dsp:sp>
    <dsp:sp modelId="{AEB1EA39-3DAA-FA41-9445-632EF23C02A3}">
      <dsp:nvSpPr>
        <dsp:cNvPr id="0" name=""/>
        <dsp:cNvSpPr/>
      </dsp:nvSpPr>
      <dsp:spPr>
        <a:xfrm>
          <a:off x="694337" y="8300"/>
          <a:ext cx="3122260" cy="25624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993" tIns="160593" rIns="152993" bIns="160593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Adjust your definition of success – having the conversation &amp; keeping it going</a:t>
          </a:r>
        </a:p>
      </dsp:txBody>
      <dsp:txXfrm>
        <a:off x="694337" y="8300"/>
        <a:ext cx="3122260" cy="2562452"/>
      </dsp:txXfrm>
    </dsp:sp>
    <dsp:sp modelId="{AA36A675-D02D-1049-85A8-01A99A21FD89}">
      <dsp:nvSpPr>
        <dsp:cNvPr id="0" name=""/>
        <dsp:cNvSpPr/>
      </dsp:nvSpPr>
      <dsp:spPr>
        <a:xfrm>
          <a:off x="7655178" y="1243806"/>
          <a:ext cx="6875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7520" y="45720"/>
              </a:lnTo>
            </a:path>
          </a:pathLst>
        </a:custGeom>
        <a:noFill/>
        <a:ln w="9525" cap="flat" cmpd="sng" algn="ctr">
          <a:solidFill>
            <a:schemeClr val="accent2">
              <a:hueOff val="-1130992"/>
              <a:satOff val="3728"/>
              <a:lumOff val="398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980985" y="1285932"/>
        <a:ext cx="35906" cy="7188"/>
      </dsp:txXfrm>
    </dsp:sp>
    <dsp:sp modelId="{A7002F64-40B7-DB45-8A51-ED16DFE8EC4A}">
      <dsp:nvSpPr>
        <dsp:cNvPr id="0" name=""/>
        <dsp:cNvSpPr/>
      </dsp:nvSpPr>
      <dsp:spPr>
        <a:xfrm>
          <a:off x="4534718" y="8300"/>
          <a:ext cx="3122260" cy="2562452"/>
        </a:xfrm>
        <a:prstGeom prst="rect">
          <a:avLst/>
        </a:prstGeom>
        <a:solidFill>
          <a:schemeClr val="accent2">
            <a:hueOff val="-848244"/>
            <a:satOff val="2796"/>
            <a:lumOff val="299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993" tIns="160593" rIns="152993" bIns="160593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Frame the need for conversation in terms of the mission, purpose, strategic plan</a:t>
          </a:r>
        </a:p>
      </dsp:txBody>
      <dsp:txXfrm>
        <a:off x="4534718" y="8300"/>
        <a:ext cx="3122260" cy="2562452"/>
      </dsp:txXfrm>
    </dsp:sp>
    <dsp:sp modelId="{10183609-DEBC-014E-A1DD-CC8E9937EB78}">
      <dsp:nvSpPr>
        <dsp:cNvPr id="0" name=""/>
        <dsp:cNvSpPr/>
      </dsp:nvSpPr>
      <dsp:spPr>
        <a:xfrm>
          <a:off x="3116883" y="2568952"/>
          <a:ext cx="6819345" cy="491904"/>
        </a:xfrm>
        <a:custGeom>
          <a:avLst/>
          <a:gdLst/>
          <a:ahLst/>
          <a:cxnLst/>
          <a:rect l="0" t="0" r="0" b="0"/>
          <a:pathLst>
            <a:path>
              <a:moveTo>
                <a:pt x="6819345" y="0"/>
              </a:moveTo>
              <a:lnTo>
                <a:pt x="6819345" y="263052"/>
              </a:lnTo>
              <a:lnTo>
                <a:pt x="0" y="263052"/>
              </a:lnTo>
              <a:lnTo>
                <a:pt x="0" y="491904"/>
              </a:lnTo>
            </a:path>
          </a:pathLst>
        </a:custGeom>
        <a:noFill/>
        <a:ln w="9525" cap="flat" cmpd="sng" algn="ctr">
          <a:solidFill>
            <a:schemeClr val="accent2">
              <a:hueOff val="-2261984"/>
              <a:satOff val="7457"/>
              <a:lumOff val="797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355573" y="2811310"/>
        <a:ext cx="341966" cy="7188"/>
      </dsp:txXfrm>
    </dsp:sp>
    <dsp:sp modelId="{454ED01C-8CA8-C64D-864D-8AABA5F2528A}">
      <dsp:nvSpPr>
        <dsp:cNvPr id="0" name=""/>
        <dsp:cNvSpPr/>
      </dsp:nvSpPr>
      <dsp:spPr>
        <a:xfrm>
          <a:off x="8375098" y="8300"/>
          <a:ext cx="3122260" cy="2562452"/>
        </a:xfrm>
        <a:prstGeom prst="rect">
          <a:avLst/>
        </a:prstGeom>
        <a:solidFill>
          <a:schemeClr val="accent2">
            <a:hueOff val="-1696488"/>
            <a:satOff val="5592"/>
            <a:lumOff val="598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993" tIns="160593" rIns="152993" bIns="160593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Talk publicly about your own learned racism &amp; how you struggle to combat it</a:t>
          </a:r>
        </a:p>
      </dsp:txBody>
      <dsp:txXfrm>
        <a:off x="8375098" y="8300"/>
        <a:ext cx="3122260" cy="2562452"/>
      </dsp:txXfrm>
    </dsp:sp>
    <dsp:sp modelId="{D9A25A18-B066-994F-96A1-ADAB63F97077}">
      <dsp:nvSpPr>
        <dsp:cNvPr id="0" name=""/>
        <dsp:cNvSpPr/>
      </dsp:nvSpPr>
      <dsp:spPr>
        <a:xfrm>
          <a:off x="4865875" y="4473488"/>
          <a:ext cx="22825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158394" y="45720"/>
              </a:lnTo>
              <a:lnTo>
                <a:pt x="1158394" y="112729"/>
              </a:lnTo>
              <a:lnTo>
                <a:pt x="2282589" y="112729"/>
              </a:lnTo>
            </a:path>
          </a:pathLst>
        </a:custGeom>
        <a:noFill/>
        <a:ln w="9525" cap="flat" cmpd="sng" algn="ctr">
          <a:solidFill>
            <a:schemeClr val="accent2">
              <a:hueOff val="-3392975"/>
              <a:satOff val="11185"/>
              <a:lumOff val="1196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949316" y="4515614"/>
        <a:ext cx="115707" cy="7188"/>
      </dsp:txXfrm>
    </dsp:sp>
    <dsp:sp modelId="{F6A6A11A-4F56-584F-86BB-571840895244}">
      <dsp:nvSpPr>
        <dsp:cNvPr id="0" name=""/>
        <dsp:cNvSpPr/>
      </dsp:nvSpPr>
      <dsp:spPr>
        <a:xfrm>
          <a:off x="1366091" y="3093256"/>
          <a:ext cx="3501584" cy="2851904"/>
        </a:xfrm>
        <a:prstGeom prst="rect">
          <a:avLst/>
        </a:prstGeom>
        <a:solidFill>
          <a:schemeClr val="accent2">
            <a:hueOff val="-2544732"/>
            <a:satOff val="8389"/>
            <a:lumOff val="897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993" tIns="160593" rIns="152993" bIns="160593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Define racism as structural, systemic, all pervasive, - a virus, learned behavior, air we breathe</a:t>
          </a:r>
        </a:p>
      </dsp:txBody>
      <dsp:txXfrm>
        <a:off x="1366091" y="3093256"/>
        <a:ext cx="3501584" cy="2851904"/>
      </dsp:txXfrm>
    </dsp:sp>
    <dsp:sp modelId="{69185CFB-FFF3-EA45-B8CF-2680A79B5839}">
      <dsp:nvSpPr>
        <dsp:cNvPr id="0" name=""/>
        <dsp:cNvSpPr/>
      </dsp:nvSpPr>
      <dsp:spPr>
        <a:xfrm>
          <a:off x="7180865" y="3466391"/>
          <a:ext cx="3667407" cy="2239653"/>
        </a:xfrm>
        <a:prstGeom prst="rect">
          <a:avLst/>
        </a:prstGeom>
        <a:solidFill>
          <a:schemeClr val="accent2">
            <a:hueOff val="-3392975"/>
            <a:satOff val="11185"/>
            <a:lumOff val="119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993" tIns="160593" rIns="152993" bIns="160593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Provide videos &amp; first hand testimony of how racism is experienced</a:t>
          </a:r>
        </a:p>
      </dsp:txBody>
      <dsp:txXfrm>
        <a:off x="7180865" y="3466391"/>
        <a:ext cx="3667407" cy="2239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093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10/30/19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404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193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10/30/19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276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10/30/19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67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10/30/19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879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10/30/19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70838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10/30/19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918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10/30/19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160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4F1-FFEA-405F-9602-3DCA865EDA4E}" type="datetime1">
              <a:rPr lang="en-US" smtClean="0"/>
              <a:t>10/30/19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948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E18DB4A-8810-4A10-AD5C-D5E2C667F5B3}" type="datetime1">
              <a:rPr lang="en-US" smtClean="0"/>
              <a:t>10/30/19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06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10/30/19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6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ckchannelchat.com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116E40-5535-4445-80EE-06C42DB5A0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63" b="4468"/>
          <a:stretch/>
        </p:blipFill>
        <p:spPr>
          <a:xfrm>
            <a:off x="0" y="301493"/>
            <a:ext cx="12191980" cy="68579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916E54-EDD7-C242-AF27-5AE3CE49E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17638"/>
            <a:ext cx="6096000" cy="32113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dirty="0">
                <a:solidFill>
                  <a:srgbClr val="FF0000"/>
                </a:solidFill>
              </a:rPr>
              <a:t>DEVELOPING Critical </a:t>
            </a:r>
            <a:r>
              <a:rPr lang="en-US" sz="4400" dirty="0" err="1">
                <a:solidFill>
                  <a:srgbClr val="FF0000"/>
                </a:solidFill>
              </a:rPr>
              <a:t>ThinkERS</a:t>
            </a:r>
            <a:r>
              <a:rPr lang="en-US" sz="4400" dirty="0">
                <a:solidFill>
                  <a:srgbClr val="FF0000"/>
                </a:solidFill>
              </a:rPr>
              <a:t> &amp; the Practice of inclusionary Leadership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7DBD1F-3D54-C147-9665-ADFE6916F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3878" y="4333460"/>
            <a:ext cx="6838102" cy="2909875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i="1" dirty="0">
                <a:solidFill>
                  <a:srgbClr val="FFFF00">
                    <a:alpha val="75000"/>
                  </a:srgbClr>
                </a:solidFill>
              </a:rPr>
              <a:t>Stephen Brookfield</a:t>
            </a:r>
          </a:p>
          <a:p>
            <a:pPr>
              <a:lnSpc>
                <a:spcPct val="100000"/>
              </a:lnSpc>
            </a:pPr>
            <a:r>
              <a:rPr lang="en-US" sz="3600" i="1" dirty="0">
                <a:solidFill>
                  <a:srgbClr val="FFFF00">
                    <a:alpha val="75000"/>
                  </a:srgbClr>
                </a:solidFill>
              </a:rPr>
              <a:t>University of St.  Thomas</a:t>
            </a:r>
          </a:p>
          <a:p>
            <a:pPr>
              <a:lnSpc>
                <a:spcPct val="100000"/>
              </a:lnSpc>
            </a:pPr>
            <a:r>
              <a:rPr lang="en-US" sz="3600" i="1" dirty="0">
                <a:solidFill>
                  <a:srgbClr val="FFFF00">
                    <a:alpha val="75000"/>
                  </a:srgbClr>
                </a:solidFill>
              </a:rPr>
              <a:t>Minneapolis-St. Paul</a:t>
            </a:r>
          </a:p>
          <a:p>
            <a:pPr>
              <a:lnSpc>
                <a:spcPct val="100000"/>
              </a:lnSpc>
            </a:pPr>
            <a:r>
              <a:rPr lang="en-US" sz="3600" i="1" dirty="0" err="1">
                <a:solidFill>
                  <a:srgbClr val="FFFF00">
                    <a:alpha val="75000"/>
                  </a:srgbClr>
                </a:solidFill>
              </a:rPr>
              <a:t>www.stephenbrookfield.com</a:t>
            </a:r>
            <a:endParaRPr lang="en-US" sz="3600" i="1" dirty="0">
              <a:solidFill>
                <a:srgbClr val="FFFF00">
                  <a:alpha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905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DEC4E-C4A1-D044-B0B8-E7F025308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"/>
            <a:ext cx="9603275" cy="751113"/>
          </a:xfrm>
        </p:spPr>
        <p:txBody>
          <a:bodyPr>
            <a:normAutofit/>
          </a:bodyPr>
          <a:lstStyle/>
          <a:p>
            <a:r>
              <a:rPr lang="en-US" sz="4000" b="1" i="1" dirty="0"/>
              <a:t>A professional 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9D728-F6BF-354F-A5FC-62754A0A8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51113"/>
            <a:ext cx="9265902" cy="535813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000" i="1" dirty="0">
                <a:solidFill>
                  <a:srgbClr val="FF0000"/>
                </a:solidFill>
              </a:rPr>
              <a:t>If I get to a meeting early &amp; arrange the chairs in a circle… </a:t>
            </a:r>
          </a:p>
          <a:p>
            <a:pPr>
              <a:lnSpc>
                <a:spcPct val="110000"/>
              </a:lnSpc>
            </a:pPr>
            <a:r>
              <a:rPr lang="en-US" sz="3600" dirty="0"/>
              <a:t>Colleagues will feel their experience is respected &amp; acknowledged when they walk in.  </a:t>
            </a:r>
          </a:p>
          <a:p>
            <a:pPr>
              <a:lnSpc>
                <a:spcPct val="110000"/>
              </a:lnSpc>
            </a:pPr>
            <a:r>
              <a:rPr lang="en-US" sz="3600" dirty="0"/>
              <a:t>This will create a relaxed and congenial environment for sharing openly</a:t>
            </a:r>
          </a:p>
          <a:p>
            <a:pPr>
              <a:lnSpc>
                <a:spcPct val="110000"/>
              </a:lnSpc>
            </a:pPr>
            <a:r>
              <a:rPr lang="en-US" sz="3600" dirty="0"/>
              <a:t>The distance between me as the leader &amp; them as my reports to will be reduced</a:t>
            </a:r>
          </a:p>
          <a:p>
            <a:pPr>
              <a:lnSpc>
                <a:spcPct val="110000"/>
              </a:lnSpc>
            </a:pPr>
            <a:r>
              <a:rPr lang="en-US" sz="3600" dirty="0"/>
              <a:t>People will be more likely to participate, contribute, ask questions etc.</a:t>
            </a:r>
          </a:p>
          <a:p>
            <a:pPr>
              <a:lnSpc>
                <a:spcPct val="110000"/>
              </a:lnSpc>
            </a:pPr>
            <a:endParaRPr lang="en-US" sz="1700" dirty="0"/>
          </a:p>
        </p:txBody>
      </p:sp>
      <p:pic>
        <p:nvPicPr>
          <p:cNvPr id="7" name="Graphic 6" descr="User Network">
            <a:extLst>
              <a:ext uri="{FF2B5EF4-FFF2-40B4-BE49-F238E27FC236}">
                <a16:creationId xmlns:a16="http://schemas.microsoft.com/office/drawing/2014/main" id="{6725601F-D2DA-47F6-B3A9-DEBAACEFB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65902" y="2900843"/>
            <a:ext cx="2926098" cy="292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09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F6904-4921-AC4A-8B86-974F94958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23DB3-286E-E645-886B-00D5E5739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alking Circle-1.jpg">
            <a:extLst>
              <a:ext uri="{FF2B5EF4-FFF2-40B4-BE49-F238E27FC236}">
                <a16:creationId xmlns:a16="http://schemas.microsoft.com/office/drawing/2014/main" id="{301BCADE-A1A4-564B-A146-B2D540EF1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6" b="9246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12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A86B93D-0879-4BC3-B616-90E504482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20E885D-F4D2-48FD-95D9-DA0751F3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2859EE-AD8E-B545-8F35-0DB7A978E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3670" y="357835"/>
            <a:ext cx="3410514" cy="1219174"/>
          </a:xfrm>
        </p:spPr>
        <p:txBody>
          <a:bodyPr anchor="t">
            <a:normAutofit/>
          </a:bodyPr>
          <a:lstStyle/>
          <a:p>
            <a:r>
              <a:rPr lang="en-US" sz="3200" b="1" i="1" dirty="0"/>
              <a:t>Perceptions of the Circle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9EC1CB8-4497-451C-9F6C-6BC9B6505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Title 1">
            <a:extLst>
              <a:ext uri="{FF2B5EF4-FFF2-40B4-BE49-F238E27FC236}">
                <a16:creationId xmlns:a16="http://schemas.microsoft.com/office/drawing/2014/main" id="{A599AF7C-8D7E-4D1B-AB28-587084B3D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A8B5EB10-9DC2-4583-AF43-02F67C9E1D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6773252"/>
              </p:ext>
            </p:extLst>
          </p:nvPr>
        </p:nvGraphicFramePr>
        <p:xfrm>
          <a:off x="1" y="0"/>
          <a:ext cx="903381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60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74811-5622-6C46-9689-9FAF656E1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83770"/>
          </a:xfrm>
        </p:spPr>
        <p:txBody>
          <a:bodyPr>
            <a:normAutofit/>
          </a:bodyPr>
          <a:lstStyle/>
          <a:p>
            <a:r>
              <a:rPr lang="en-US" sz="4400" dirty="0"/>
              <a:t>Now I still use the circle but explain…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BA3FC-26B6-8C4F-ABFF-4512424CC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83771"/>
            <a:ext cx="9462052" cy="607422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200" dirty="0"/>
              <a:t>It’s to keep sight lines clear – so people who wish to contribute or ask a question can do that easily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People don’t have to talk to the back of others’ heads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I won’t assume that those who are quiet are less diligent, uncommitted or unintelligent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I must self-disclose regarding my experiences before expecting people to do the same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I must be the first to take the risk to think critically about my own practice </a:t>
            </a:r>
          </a:p>
        </p:txBody>
      </p:sp>
      <p:pic>
        <p:nvPicPr>
          <p:cNvPr id="7" name="Graphic 6" descr="Confused Person">
            <a:extLst>
              <a:ext uri="{FF2B5EF4-FFF2-40B4-BE49-F238E27FC236}">
                <a16:creationId xmlns:a16="http://schemas.microsoft.com/office/drawing/2014/main" id="{EECFF6F8-9D0A-471E-AA95-D0EFCB085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65902" y="2847835"/>
            <a:ext cx="2926098" cy="292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88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BC298DB-2D5C-40A1-9A78-6B4A12198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C2355B-7CE9-4192-9142-A41CA0A0C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CDAA1D-FB98-9444-8266-BB6B10870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200" y="967167"/>
            <a:ext cx="4151306" cy="2374516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4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 racial example – The ‘good’ white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2B8D4EC-87F0-6744-83E8-5EEFEFE506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48" y="489864"/>
            <a:ext cx="5117225" cy="5208801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6D05ED8-39E4-42F8-92CB-704C2BD0D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79647" y="3526496"/>
            <a:ext cx="41499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45CE2E7C-6AA3-4710-825D-4CDDF788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256C6C3-0EDC-4651-AB37-9F26CFAA6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819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3204D-AC75-3E4A-85F1-1B94E76B4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3843130" cy="6858000"/>
          </a:xfrm>
          <a:solidFill>
            <a:schemeClr val="accent3">
              <a:lumMod val="40000"/>
              <a:lumOff val="60000"/>
            </a:schemeClr>
          </a:solidFill>
          <a:ln>
            <a:solidFill>
              <a:srgbClr val="FFFFFF"/>
            </a:solidFill>
          </a:ln>
        </p:spPr>
        <p:txBody>
          <a:bodyPr>
            <a:noAutofit/>
          </a:bodyPr>
          <a:lstStyle/>
          <a:p>
            <a:br>
              <a:rPr lang="en-US" sz="4000" b="1" i="1" dirty="0">
                <a:solidFill>
                  <a:schemeClr val="bg1"/>
                </a:solidFill>
              </a:rPr>
            </a:br>
            <a:br>
              <a:rPr lang="en-US" sz="4000" b="1" i="1" dirty="0">
                <a:solidFill>
                  <a:schemeClr val="bg1"/>
                </a:solidFill>
              </a:rPr>
            </a:br>
            <a:br>
              <a:rPr lang="en-US" sz="4000" b="1" i="1" dirty="0">
                <a:solidFill>
                  <a:schemeClr val="bg1"/>
                </a:solidFill>
              </a:rPr>
            </a:br>
            <a:r>
              <a:rPr lang="en-US" sz="4000" b="1" i="1" dirty="0">
                <a:solidFill>
                  <a:schemeClr val="bg1"/>
                </a:solidFill>
              </a:rPr>
              <a:t>I am a GOOD WHITE PERSON who doesn’t see color or race – my</a:t>
            </a:r>
            <a:br>
              <a:rPr lang="en-US" sz="4000" b="1" i="1" dirty="0">
                <a:solidFill>
                  <a:schemeClr val="bg1"/>
                </a:solidFill>
              </a:rPr>
            </a:br>
            <a:r>
              <a:rPr lang="en-US" sz="4000" b="1" i="1" dirty="0">
                <a:solidFill>
                  <a:schemeClr val="bg1"/>
                </a:solidFill>
              </a:rPr>
              <a:t>assumptions</a:t>
            </a: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DA68D01-9C51-418F-B56A-145AA1F8DF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0036040"/>
              </p:ext>
            </p:extLst>
          </p:nvPr>
        </p:nvGraphicFramePr>
        <p:xfrm>
          <a:off x="4240696" y="-341243"/>
          <a:ext cx="7951304" cy="7199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572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EAA70-9C9B-DF42-9C23-4D4AC9C53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3374" y="106017"/>
            <a:ext cx="4505739" cy="901148"/>
          </a:xfrm>
        </p:spPr>
        <p:txBody>
          <a:bodyPr>
            <a:noAutofit/>
          </a:bodyPr>
          <a:lstStyle/>
          <a:p>
            <a:pPr algn="ctr"/>
            <a:r>
              <a:rPr lang="en-US" sz="4000" b="1" i="1" dirty="0">
                <a:solidFill>
                  <a:srgbClr val="FF0000"/>
                </a:solidFill>
              </a:rPr>
              <a:t>In reality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258EB50-0A60-49E8-AA93-3B2676651A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3125692"/>
              </p:ext>
            </p:extLst>
          </p:nvPr>
        </p:nvGraphicFramePr>
        <p:xfrm>
          <a:off x="1" y="861391"/>
          <a:ext cx="12099234" cy="5996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046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2C48E4-2424-7E46-BBC2-5E45DD1B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12191694" cy="708921"/>
          </a:xfrm>
        </p:spPr>
        <p:txBody>
          <a:bodyPr>
            <a:norm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</a:rPr>
              <a:t>The critical practice of </a:t>
            </a:r>
            <a:r>
              <a:rPr lang="en-US" b="1" i="1" dirty="0">
                <a:solidFill>
                  <a:srgbClr val="FF0000"/>
                </a:solidFill>
              </a:rPr>
              <a:t>INCLUSIONARY</a:t>
            </a:r>
            <a:r>
              <a:rPr lang="en-US" sz="3200" b="1" i="1" dirty="0">
                <a:solidFill>
                  <a:srgbClr val="FF0000"/>
                </a:solidFill>
              </a:rPr>
              <a:t> leadership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98D64FF-1949-42DB-AC31-286AC6AA72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3140478"/>
              </p:ext>
            </p:extLst>
          </p:nvPr>
        </p:nvGraphicFramePr>
        <p:xfrm>
          <a:off x="0" y="708922"/>
          <a:ext cx="12191697" cy="6149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0039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7E7BB0-1421-D44D-BD95-B9C3E68FA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697" cy="803268"/>
          </a:xfrm>
        </p:spPr>
        <p:txBody>
          <a:bodyPr>
            <a:norm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</a:rPr>
              <a:t>The critical practice of </a:t>
            </a:r>
            <a:r>
              <a:rPr lang="en-US" b="1" i="1" dirty="0">
                <a:solidFill>
                  <a:srgbClr val="FF0000"/>
                </a:solidFill>
              </a:rPr>
              <a:t>INCLUSIONARY</a:t>
            </a:r>
            <a:r>
              <a:rPr lang="en-US" sz="3200" b="1" i="1" dirty="0">
                <a:solidFill>
                  <a:srgbClr val="FF0000"/>
                </a:solidFill>
              </a:rPr>
              <a:t> leadership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11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Rectangle 13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A7BA2FB4-7B98-4816-BB2A-CEB8DDD158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4255138"/>
              </p:ext>
            </p:extLst>
          </p:nvPr>
        </p:nvGraphicFramePr>
        <p:xfrm>
          <a:off x="0" y="803269"/>
          <a:ext cx="12191697" cy="6054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0945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C602AF-3A9B-8847-860B-C48B482A2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7204"/>
            <a:ext cx="12191697" cy="8032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i="1" dirty="0">
                <a:solidFill>
                  <a:srgbClr val="FF0000"/>
                </a:solidFill>
              </a:rPr>
              <a:t>The critical practice of INCLUSIONARY leadership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EC92B62-E183-4AF2-880A-79DC325339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1526126"/>
              </p:ext>
            </p:extLst>
          </p:nvPr>
        </p:nvGraphicFramePr>
        <p:xfrm>
          <a:off x="0" y="887896"/>
          <a:ext cx="12191697" cy="5970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1174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F9808-0193-384C-BD17-B8F50D483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767443"/>
          </a:xfrm>
        </p:spPr>
        <p:txBody>
          <a:bodyPr>
            <a:normAutofit/>
          </a:bodyPr>
          <a:lstStyle/>
          <a:p>
            <a:pPr algn="ctr"/>
            <a:r>
              <a:rPr lang="en-US" sz="4400" i="1" dirty="0">
                <a:solidFill>
                  <a:srgbClr val="FF0000"/>
                </a:solidFill>
              </a:rPr>
              <a:t>STEAL FROM MY HOME PAGE!!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F8E23E1-62D9-46A7-8843-B50743FB54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2634927"/>
              </p:ext>
            </p:extLst>
          </p:nvPr>
        </p:nvGraphicFramePr>
        <p:xfrm>
          <a:off x="0" y="767442"/>
          <a:ext cx="12191999" cy="6090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0388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B7E89-AFA1-7943-B912-630F6BA05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9270"/>
            <a:ext cx="12191999" cy="781878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Building criticality into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56255-9F44-BD42-B5A5-B4A0D8A7F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1148"/>
            <a:ext cx="12191999" cy="595685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7200" b="1" i="1" dirty="0">
                <a:hlinkClick r:id="rId2"/>
              </a:rPr>
              <a:t>www.backchannelchat.com</a:t>
            </a:r>
            <a:endParaRPr lang="en-US" sz="7200" b="1" i="1" dirty="0"/>
          </a:p>
          <a:p>
            <a:r>
              <a:rPr lang="en-US" sz="7200" dirty="0"/>
              <a:t>For ‘display name’ - </a:t>
            </a:r>
            <a:r>
              <a:rPr lang="en-US" sz="7200" b="1" dirty="0"/>
              <a:t>use only numbers</a:t>
            </a:r>
            <a:endParaRPr lang="en-US" sz="7200" dirty="0"/>
          </a:p>
          <a:p>
            <a:r>
              <a:rPr lang="en-US" sz="7200" dirty="0"/>
              <a:t>For ‘code’ enter </a:t>
            </a:r>
            <a:r>
              <a:rPr lang="en-US" sz="4400" dirty="0"/>
              <a:t>- </a:t>
            </a:r>
            <a:r>
              <a:rPr lang="en-GB" sz="9600" b="1" dirty="0"/>
              <a:t>q3ba2</a:t>
            </a:r>
            <a:endParaRPr lang="en-US" sz="9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023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A3210-FA5E-524E-8BA0-BE1593CBD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65044"/>
            <a:ext cx="12192000" cy="861392"/>
          </a:xfrm>
        </p:spPr>
        <p:txBody>
          <a:bodyPr>
            <a:normAutofit/>
          </a:bodyPr>
          <a:lstStyle/>
          <a:p>
            <a:r>
              <a:rPr lang="en-US" sz="4800" b="1" i="1" dirty="0">
                <a:solidFill>
                  <a:srgbClr val="FF0000"/>
                </a:solidFill>
              </a:rPr>
              <a:t>Respond to this question…</a:t>
            </a:r>
          </a:p>
        </p:txBody>
      </p:sp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11A3F091-1643-4E3D-AC05-771818CA8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3539" y="3136772"/>
            <a:ext cx="2926098" cy="29260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A5709-7A44-AF4D-9FC2-A41878EC5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6139" y="1232453"/>
            <a:ext cx="8295861" cy="48304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6000" dirty="0"/>
              <a:t>When you’ve seen inclusionary leadership in action, what does it look like to you?</a:t>
            </a:r>
          </a:p>
        </p:txBody>
      </p:sp>
    </p:spTree>
    <p:extLst>
      <p:ext uri="{BB962C8B-B14F-4D97-AF65-F5344CB8AC3E}">
        <p14:creationId xmlns:p14="http://schemas.microsoft.com/office/powerpoint/2010/main" val="1177751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5F27C-789D-E045-AD24-62243C80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11054854" cy="954146"/>
          </a:xfrm>
        </p:spPr>
        <p:txBody>
          <a:bodyPr>
            <a:normAutofit/>
          </a:bodyPr>
          <a:lstStyle/>
          <a:p>
            <a:pPr algn="ctr"/>
            <a:r>
              <a:rPr lang="en-US" sz="6000" b="1" i="1" dirty="0">
                <a:solidFill>
                  <a:srgbClr val="FF0000"/>
                </a:solidFill>
              </a:rPr>
              <a:t>Circle of Voices</a:t>
            </a:r>
            <a:endParaRPr lang="en-US" sz="6000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CC1FE18-84C4-474A-A5D3-EC73AF1700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627859"/>
              </p:ext>
            </p:extLst>
          </p:nvPr>
        </p:nvGraphicFramePr>
        <p:xfrm>
          <a:off x="0" y="728871"/>
          <a:ext cx="12191697" cy="6235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2278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A1B3D-B6C4-D341-A5D3-345A62006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6017"/>
            <a:ext cx="9603275" cy="1017806"/>
          </a:xfrm>
        </p:spPr>
        <p:txBody>
          <a:bodyPr>
            <a:normAutofit/>
          </a:bodyPr>
          <a:lstStyle/>
          <a:p>
            <a:r>
              <a:rPr lang="en-US" sz="6600" b="1" i="1" dirty="0">
                <a:solidFill>
                  <a:srgbClr val="FF0000"/>
                </a:solidFill>
              </a:rPr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665E2-6D9F-1145-8475-B363A37DF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15734"/>
            <a:ext cx="9056409" cy="4080266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How do you, or how could you, model inclusionary leadership?</a:t>
            </a:r>
          </a:p>
        </p:txBody>
      </p:sp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C8D0154E-B28D-46CC-BBB0-179D1D9BC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6409" y="2277991"/>
            <a:ext cx="2926098" cy="292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96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0C1D24-B0CA-7444-BAE8-ACD87471A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3" y="1"/>
            <a:ext cx="12192000" cy="76862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i="1" dirty="0">
                <a:solidFill>
                  <a:srgbClr val="FF0000"/>
                </a:solidFill>
              </a:rPr>
              <a:t>WHITE Leaders’ COMMON mistakes around inclusion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74634AE-4F18-48AF-857A-7117A43A87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4507237"/>
              </p:ext>
            </p:extLst>
          </p:nvPr>
        </p:nvGraphicFramePr>
        <p:xfrm>
          <a:off x="0" y="768626"/>
          <a:ext cx="12191697" cy="6089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321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CCB837-8950-ED42-9431-6B9C55362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709534"/>
            <a:ext cx="2372138" cy="3909386"/>
          </a:xfrm>
        </p:spPr>
        <p:txBody>
          <a:bodyPr anchor="t">
            <a:normAutofit/>
          </a:bodyPr>
          <a:lstStyle/>
          <a:p>
            <a:r>
              <a:rPr lang="en-US" sz="3200" dirty="0"/>
              <a:t>C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3EB16EB-B887-4355-B594-4443869D4B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9927628"/>
              </p:ext>
            </p:extLst>
          </p:nvPr>
        </p:nvGraphicFramePr>
        <p:xfrm>
          <a:off x="0" y="-11431"/>
          <a:ext cx="12191697" cy="6857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5923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66F7A-EB46-8743-BF14-DCFB8AAC7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4" y="92766"/>
            <a:ext cx="3087757" cy="6765234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Thinking critically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is a core leadership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Skill 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first we need to hunt our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6FC1E-75F8-9C40-A7B4-C1EF81F50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21" y="212035"/>
            <a:ext cx="9011479" cy="6321287"/>
          </a:xfrm>
        </p:spPr>
        <p:txBody>
          <a:bodyPr anchor="ctr">
            <a:normAutofit lnSpcReduction="10000"/>
          </a:bodyPr>
          <a:lstStyle/>
          <a:p>
            <a:r>
              <a:rPr lang="en-US" sz="3200" dirty="0"/>
              <a:t>Our actions, decisions &amp; choices as leaders are based on ASSUMPTIONS</a:t>
            </a:r>
          </a:p>
          <a:p>
            <a:r>
              <a:rPr lang="en-US" sz="3200" dirty="0"/>
              <a:t>Assumptions are the causal links, guidelines &amp; axioms that undergird action </a:t>
            </a:r>
          </a:p>
          <a:p>
            <a:r>
              <a:rPr lang="en-US" sz="3200" dirty="0"/>
              <a:t>These assumptions need to be unearthed &amp; appraised; to what extent do they fit the situation we’re dealing with?</a:t>
            </a:r>
          </a:p>
          <a:p>
            <a:r>
              <a:rPr lang="en-US" sz="3200" dirty="0"/>
              <a:t>Assumptions are rarely completely true or completely false; rather, they’re more or less valid &amp; accurate depending on context &amp; circumstance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46900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017A78-8529-574B-B06C-3AB3E112B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12191694" cy="1152938"/>
          </a:xfrm>
        </p:spPr>
        <p:txBody>
          <a:bodyPr>
            <a:norm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</a:rPr>
              <a:t>And then we need to See Things from Multiple Perspectives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C1F3953-18E4-4EB3-B706-842E798A82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3823789"/>
              </p:ext>
            </p:extLst>
          </p:nvPr>
        </p:nvGraphicFramePr>
        <p:xfrm>
          <a:off x="0" y="1152939"/>
          <a:ext cx="12191697" cy="5705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2367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A9A73-1579-034D-87FA-67DE41A23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5" y="1911626"/>
            <a:ext cx="3591339" cy="414461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INFORMED ACTIONS ARE…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4D0CB1A-D2ED-4101-BB74-226149DFFD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6224208"/>
              </p:ext>
            </p:extLst>
          </p:nvPr>
        </p:nvGraphicFramePr>
        <p:xfrm>
          <a:off x="3684104" y="-1"/>
          <a:ext cx="8507895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1225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CB227-2098-5E4D-869B-00A8B10EC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5287"/>
            <a:ext cx="12192000" cy="13291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b="1" i="1" dirty="0">
                <a:solidFill>
                  <a:srgbClr val="FF0000"/>
                </a:solidFill>
              </a:rPr>
              <a:t>Core processes of critical thinking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BDA5ADC-BB01-4147-B7E4-89289833E2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1986475"/>
              </p:ext>
            </p:extLst>
          </p:nvPr>
        </p:nvGraphicFramePr>
        <p:xfrm>
          <a:off x="0" y="1554422"/>
          <a:ext cx="12192000" cy="5303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8416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DA59C-9186-A742-BE43-4CBA8D3E2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402" y="58252"/>
            <a:ext cx="5309922" cy="64411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400" i="1" dirty="0">
                <a:solidFill>
                  <a:srgbClr val="FF0000"/>
                </a:solidFill>
              </a:rPr>
              <a:t>A Personal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736B2-A9E8-314D-A804-1B0F4E78C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402" y="702365"/>
            <a:ext cx="9189260" cy="609738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200" dirty="0"/>
              <a:t>When suffering from clinical depression for several years, why did I not seek help?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200" i="1" u="sng" dirty="0"/>
              <a:t>Assumptions: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Clinical Depression is Caused by External Circumstances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The Way to Deal With It Is To Reason Through It &amp; Tell Yourself To Snap Out of It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Medications Are For Those Too Weak To Survive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Only Women Seek Help</a:t>
            </a:r>
          </a:p>
          <a:p>
            <a:pPr>
              <a:lnSpc>
                <a:spcPct val="110000"/>
              </a:lnSpc>
            </a:pPr>
            <a:endParaRPr lang="en-US" sz="1200" dirty="0"/>
          </a:p>
        </p:txBody>
      </p:sp>
      <p:pic>
        <p:nvPicPr>
          <p:cNvPr id="7" name="Graphic 6" descr="Medical">
            <a:extLst>
              <a:ext uri="{FF2B5EF4-FFF2-40B4-BE49-F238E27FC236}">
                <a16:creationId xmlns:a16="http://schemas.microsoft.com/office/drawing/2014/main" id="{E171F3E0-417B-4BE1-A53F-6427D84ED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8859" y="2041527"/>
            <a:ext cx="1983872" cy="1709530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218917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61916-719B-4F47-8146-3975A3500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6958"/>
            <a:ext cx="12191999" cy="614088"/>
          </a:xfrm>
        </p:spPr>
        <p:txBody>
          <a:bodyPr>
            <a:normAutofit/>
          </a:bodyPr>
          <a:lstStyle/>
          <a:p>
            <a:r>
              <a:rPr lang="en-US" sz="3200" b="1" i="1" dirty="0"/>
              <a:t>Why Did I Not Seek Help?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4B9F0-3C98-BA41-AAB0-7426C8DF0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1047"/>
            <a:ext cx="9265902" cy="533590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3000" dirty="0"/>
              <a:t>Ideology of Patriarchy - because of innate superior intelligence, ability to use reason &amp; logic, &amp; capacity for calm, objective analysis, men should be entrusted with the power &amp; control to make decisions. Women are deemed to be too unsophisticated, irrational &amp; emotional to be entrusted with power.  Women are portrayed as having compassion &amp; empathy but they can’t be trusted to think clearly, objectively and rationally in a crisis.</a:t>
            </a:r>
          </a:p>
          <a:p>
            <a:pPr>
              <a:lnSpc>
                <a:spcPct val="110000"/>
              </a:lnSpc>
            </a:pPr>
            <a:r>
              <a:rPr lang="en-US" sz="3000" dirty="0"/>
              <a:t>My internalization of patriarchy meant I felt shame at my ‘irrational’ depression &amp; my failure to reason my way out of it. I felt medication was only for the weak (i.e. women) </a:t>
            </a:r>
          </a:p>
          <a:p>
            <a:pPr>
              <a:lnSpc>
                <a:spcPct val="110000"/>
              </a:lnSpc>
            </a:pPr>
            <a:endParaRPr lang="en-US" sz="1400" dirty="0"/>
          </a:p>
        </p:txBody>
      </p:sp>
      <p:pic>
        <p:nvPicPr>
          <p:cNvPr id="7" name="Graphic 6" descr="Confused Person">
            <a:extLst>
              <a:ext uri="{FF2B5EF4-FFF2-40B4-BE49-F238E27FC236}">
                <a16:creationId xmlns:a16="http://schemas.microsoft.com/office/drawing/2014/main" id="{98155009-DB03-4B57-B1A1-D81B42EDD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13843" y="3260034"/>
            <a:ext cx="2478156" cy="246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18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C1305-1079-C14A-9CA9-6DC164F57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303047"/>
            <a:ext cx="2710542" cy="2674198"/>
          </a:xfrm>
        </p:spPr>
        <p:txBody>
          <a:bodyPr anchor="t">
            <a:normAutofit/>
          </a:bodyPr>
          <a:lstStyle/>
          <a:p>
            <a:r>
              <a:rPr lang="en-US" sz="3200" i="1" dirty="0"/>
              <a:t>Reframed Assumptions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03A46D7-2580-417D-96AC-84C2FD5996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5112677"/>
              </p:ext>
            </p:extLst>
          </p:nvPr>
        </p:nvGraphicFramePr>
        <p:xfrm>
          <a:off x="3034749" y="1"/>
          <a:ext cx="9156948" cy="5989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862898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1472</Words>
  <Application>Microsoft Macintosh PowerPoint</Application>
  <PresentationFormat>Widescreen</PresentationFormat>
  <Paragraphs>132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Gill Sans MT</vt:lpstr>
      <vt:lpstr>Gallery</vt:lpstr>
      <vt:lpstr>DEVELOPING Critical ThinkERS &amp; the Practice of inclusionary Leadership</vt:lpstr>
      <vt:lpstr>STEAL FROM MY HOME PAGE!!</vt:lpstr>
      <vt:lpstr>Thinking critically  is a core leadership Skill   first we need to hunt our assumptions</vt:lpstr>
      <vt:lpstr>And then we need to See Things from Multiple Perspectives</vt:lpstr>
      <vt:lpstr>INFORMED ACTIONS ARE…</vt:lpstr>
      <vt:lpstr>Core processes of critical thinking</vt:lpstr>
      <vt:lpstr>A Personal Example</vt:lpstr>
      <vt:lpstr>Why Did I Not Seek Help?</vt:lpstr>
      <vt:lpstr>Reframed Assumptions</vt:lpstr>
      <vt:lpstr>A professional example </vt:lpstr>
      <vt:lpstr>PowerPoint Presentation</vt:lpstr>
      <vt:lpstr>Perceptions of the Circle</vt:lpstr>
      <vt:lpstr>Now I still use the circle but explain… </vt:lpstr>
      <vt:lpstr>A racial example – The ‘good’ white</vt:lpstr>
      <vt:lpstr>   I am a GOOD WHITE PERSON who doesn’t see color or race – my assumptions</vt:lpstr>
      <vt:lpstr>In reality</vt:lpstr>
      <vt:lpstr>The critical practice of INCLUSIONARY leadership</vt:lpstr>
      <vt:lpstr>The critical practice of INCLUSIONARY leadership</vt:lpstr>
      <vt:lpstr>The critical practice of INCLUSIONARY leadership</vt:lpstr>
      <vt:lpstr>Building criticality into leadership</vt:lpstr>
      <vt:lpstr>Respond to this question…</vt:lpstr>
      <vt:lpstr>Circle of Voices</vt:lpstr>
      <vt:lpstr>question</vt:lpstr>
      <vt:lpstr>WHITE Leaders’ COMMON mistakes around inclusion</vt:lpstr>
      <vt:lpstr>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Thinking &amp; the Practice of inclusionary Leadership</dc:title>
  <dc:creator>Brookfield, Stephen D.</dc:creator>
  <cp:lastModifiedBy>Brookfield, Stephen D.</cp:lastModifiedBy>
  <cp:revision>8</cp:revision>
  <dcterms:created xsi:type="dcterms:W3CDTF">2019-10-29T17:29:40Z</dcterms:created>
  <dcterms:modified xsi:type="dcterms:W3CDTF">2019-10-30T15:52:41Z</dcterms:modified>
</cp:coreProperties>
</file>