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0" r:id="rId14"/>
    <p:sldId id="267" r:id="rId15"/>
    <p:sldId id="27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1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A755-240D-C141-9FF4-0A93069AA8E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D5BF-9186-6844-BF29-B155DC38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2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A755-240D-C141-9FF4-0A93069AA8E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D5BF-9186-6844-BF29-B155DC38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A755-240D-C141-9FF4-0A93069AA8E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D5BF-9186-6844-BF29-B155DC38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A755-240D-C141-9FF4-0A93069AA8E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D5BF-9186-6844-BF29-B155DC38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A755-240D-C141-9FF4-0A93069AA8E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D5BF-9186-6844-BF29-B155DC38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1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A755-240D-C141-9FF4-0A93069AA8E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D5BF-9186-6844-BF29-B155DC38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6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A755-240D-C141-9FF4-0A93069AA8E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D5BF-9186-6844-BF29-B155DC38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5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A755-240D-C141-9FF4-0A93069AA8E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D5BF-9186-6844-BF29-B155DC38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9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A755-240D-C141-9FF4-0A93069AA8E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D5BF-9186-6844-BF29-B155DC38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8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A755-240D-C141-9FF4-0A93069AA8E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D5BF-9186-6844-BF29-B155DC38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8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A755-240D-C141-9FF4-0A93069AA8E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D5BF-9186-6844-BF29-B155DC38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5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A755-240D-C141-9FF4-0A93069AA8EF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AD5BF-9186-6844-BF29-B155DC38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0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phenbrookfield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phenbrookfield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7625"/>
            <a:ext cx="9144000" cy="14211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/>
              </a:rPr>
              <a:t>Becoming a Skillful Teacher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55065"/>
            <a:ext cx="9144000" cy="33821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8000"/>
                </a:solidFill>
              </a:rPr>
              <a:t>Stephen Brookfield</a:t>
            </a:r>
          </a:p>
          <a:p>
            <a:r>
              <a:rPr lang="en-US" sz="4800" dirty="0" smtClean="0">
                <a:solidFill>
                  <a:srgbClr val="008000"/>
                </a:solidFill>
              </a:rPr>
              <a:t>University of St. Thomas</a:t>
            </a:r>
          </a:p>
          <a:p>
            <a:r>
              <a:rPr lang="en-US" sz="4800" dirty="0" smtClean="0">
                <a:solidFill>
                  <a:srgbClr val="008000"/>
                </a:solidFill>
              </a:rPr>
              <a:t>(Minneapolis-St. Paul)</a:t>
            </a:r>
          </a:p>
          <a:p>
            <a:r>
              <a:rPr lang="en-US" sz="4800" dirty="0" err="1" smtClean="0">
                <a:solidFill>
                  <a:srgbClr val="008000"/>
                </a:solidFill>
              </a:rPr>
              <a:t>www.stephenbrookfield.com</a:t>
            </a:r>
            <a:endParaRPr lang="en-US" sz="48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202"/>
            <a:ext cx="10515600" cy="115677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BECOMING POLITICALLY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8973"/>
            <a:ext cx="10515600" cy="53211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How to get paid while working authentically, creatively &amp; being left alone</a:t>
            </a:r>
          </a:p>
          <a:p>
            <a:r>
              <a:rPr lang="en-US" sz="4000" dirty="0" smtClean="0"/>
              <a:t>Draw a political map – pressure points, levers, what counts      * Beware counterfeit democracy</a:t>
            </a:r>
          </a:p>
          <a:p>
            <a:r>
              <a:rPr lang="en-US" sz="4000" dirty="0" smtClean="0"/>
              <a:t>Frame subversion in approved mission language</a:t>
            </a:r>
          </a:p>
          <a:p>
            <a:r>
              <a:rPr lang="en-US" sz="4000" dirty="0" smtClean="0"/>
              <a:t>Build alliances – colleagues with TABS</a:t>
            </a:r>
          </a:p>
          <a:p>
            <a:r>
              <a:rPr lang="en-US" sz="4000" dirty="0" smtClean="0"/>
              <a:t>Deviance credits            *Build a paper trail</a:t>
            </a:r>
          </a:p>
          <a:p>
            <a:r>
              <a:rPr lang="en-US" sz="4000" dirty="0" smtClean="0"/>
              <a:t>Put energy to structural / policy change</a:t>
            </a:r>
          </a:p>
          <a:p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5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CHECK TODAYS MEET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600" dirty="0" err="1" smtClean="0"/>
              <a:t>www.todaysmeet.com</a:t>
            </a:r>
            <a:r>
              <a:rPr lang="en-US" sz="6600" dirty="0" smtClean="0"/>
              <a:t>/</a:t>
            </a:r>
            <a:r>
              <a:rPr lang="en-US" sz="6600" dirty="0" err="1" smtClean="0"/>
              <a:t>conf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7011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70"/>
            <a:ext cx="10515600" cy="102456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BECOMING EMOTIONALLY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108"/>
            <a:ext cx="10515600" cy="5199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3500" b="1" dirty="0" smtClean="0"/>
              <a:t>Managing </a:t>
            </a:r>
            <a:r>
              <a:rPr lang="en-US" sz="3500" b="1" dirty="0" err="1" smtClean="0"/>
              <a:t>impostorship</a:t>
            </a:r>
            <a:r>
              <a:rPr lang="en-US" sz="3500" b="1" dirty="0" smtClean="0"/>
              <a:t> </a:t>
            </a:r>
            <a:r>
              <a:rPr lang="en-US" sz="3500" dirty="0" smtClean="0"/>
              <a:t>– I’m a fake, people will find me out (importance of FLC’s, student feedback)</a:t>
            </a:r>
          </a:p>
          <a:p>
            <a:r>
              <a:rPr lang="en-US" sz="3500" b="1" dirty="0" smtClean="0"/>
              <a:t>Managing self-flagellation</a:t>
            </a:r>
            <a:r>
              <a:rPr lang="en-US" sz="3500" dirty="0" smtClean="0"/>
              <a:t>: I’m incompetent, a failure, idiotic</a:t>
            </a:r>
          </a:p>
          <a:p>
            <a:r>
              <a:rPr lang="en-US" sz="3500" b="1" dirty="0" smtClean="0"/>
              <a:t>Keeping perspective </a:t>
            </a:r>
            <a:r>
              <a:rPr lang="en-US" sz="3500" dirty="0" smtClean="0"/>
              <a:t>– not blowing successes or failures out of proportion (the Zen of giving up control – ontology)</a:t>
            </a:r>
          </a:p>
          <a:p>
            <a:r>
              <a:rPr lang="en-US" sz="3500" b="1" dirty="0" smtClean="0"/>
              <a:t>Judging the even keel demeanor </a:t>
            </a:r>
            <a:r>
              <a:rPr lang="en-US" sz="3500" dirty="0" smtClean="0"/>
              <a:t>–when does it promote equity &amp; inclusion &amp; when is righteous anger justified?</a:t>
            </a:r>
          </a:p>
          <a:p>
            <a:r>
              <a:rPr lang="en-US" sz="3500" b="1" dirty="0" smtClean="0"/>
              <a:t>De-privatizing one’s emotional life </a:t>
            </a:r>
            <a:r>
              <a:rPr lang="en-US" sz="3500" dirty="0" smtClean="0"/>
              <a:t>– the importance of community, of not being alone, of realizing you’re not crazy</a:t>
            </a:r>
          </a:p>
        </p:txBody>
      </p:sp>
    </p:spTree>
    <p:extLst>
      <p:ext uri="{BB962C8B-B14F-4D97-AF65-F5344CB8AC3E}">
        <p14:creationId xmlns:p14="http://schemas.microsoft.com/office/powerpoint/2010/main" val="137928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TODAYS MEET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600" dirty="0" err="1" smtClean="0"/>
              <a:t>www.todaysmeet.com</a:t>
            </a:r>
            <a:r>
              <a:rPr lang="en-US" sz="6600" dirty="0" smtClean="0"/>
              <a:t>/</a:t>
            </a:r>
            <a:r>
              <a:rPr lang="en-US" sz="6600" dirty="0" err="1" smtClean="0"/>
              <a:t>conf</a:t>
            </a:r>
            <a:endParaRPr lang="en-US" sz="6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6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136"/>
            <a:ext cx="10515600" cy="102456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BECOMING RACIALLY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8972"/>
            <a:ext cx="10515600" cy="53211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Moving beyond the ‘Good White Person’ who is </a:t>
            </a:r>
            <a:r>
              <a:rPr lang="en-US" sz="3200" dirty="0" err="1" smtClean="0"/>
              <a:t>unproblematically</a:t>
            </a:r>
            <a:r>
              <a:rPr lang="en-US" sz="3200" dirty="0" smtClean="0"/>
              <a:t> an ‘ally’</a:t>
            </a:r>
          </a:p>
          <a:p>
            <a:r>
              <a:rPr lang="en-US" sz="3200" dirty="0" smtClean="0"/>
              <a:t>Understanding how the ideology of White supremacy lives within me &amp; manifests itself at the level of instinct &amp; intuition</a:t>
            </a:r>
          </a:p>
          <a:p>
            <a:r>
              <a:rPr lang="en-US" sz="3200" dirty="0" smtClean="0"/>
              <a:t>Normalizing racism to move past shame &amp; guilt</a:t>
            </a:r>
          </a:p>
          <a:p>
            <a:r>
              <a:rPr lang="en-US" sz="3200" dirty="0" smtClean="0"/>
              <a:t>Uncovering racial micro-aggressions</a:t>
            </a:r>
          </a:p>
          <a:p>
            <a:r>
              <a:rPr lang="en-US" sz="3200" dirty="0" smtClean="0"/>
              <a:t>Learning to model an attempt to communicate across racial difference</a:t>
            </a:r>
          </a:p>
          <a:p>
            <a:r>
              <a:rPr lang="en-US" sz="3200" dirty="0" smtClean="0"/>
              <a:t>Willingness to sit with anger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7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TODAYS MEET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600" dirty="0" err="1" smtClean="0"/>
              <a:t>www.todaysmeet.com</a:t>
            </a:r>
            <a:r>
              <a:rPr lang="en-US" sz="6600" dirty="0" smtClean="0"/>
              <a:t>/</a:t>
            </a:r>
            <a:r>
              <a:rPr lang="en-US" sz="6600" dirty="0" err="1" smtClean="0"/>
              <a:t>conf</a:t>
            </a:r>
            <a:endParaRPr lang="en-US" sz="6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67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219"/>
            <a:ext cx="10515600" cy="10466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024"/>
            <a:ext cx="10515600" cy="52219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hlinkClick r:id="rId2"/>
              </a:rPr>
              <a:t>www.stephenbrookfield.com</a:t>
            </a:r>
            <a:endParaRPr lang="en-US" sz="6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tx1"/>
                </a:solidFill>
              </a:rPr>
              <a:t>Becoming a Critically Reflective Teacher </a:t>
            </a:r>
            <a:r>
              <a:rPr lang="en-US" sz="3600" dirty="0" smtClean="0"/>
              <a:t>(2017, 2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. Ed.)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/>
              <a:t>The Skillful Teacher </a:t>
            </a:r>
            <a:r>
              <a:rPr lang="en-US" sz="3600" dirty="0" smtClean="0"/>
              <a:t>(2015, 3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Ed.)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/>
              <a:t>Teaching Race &amp; Racism </a:t>
            </a:r>
            <a:r>
              <a:rPr lang="en-US" sz="3600" dirty="0" smtClean="0"/>
              <a:t>(2018, Forthcoming)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All published by </a:t>
            </a:r>
            <a:r>
              <a:rPr lang="en-US" sz="3600" dirty="0" err="1" smtClean="0"/>
              <a:t>Jossey</a:t>
            </a:r>
            <a:r>
              <a:rPr lang="en-US" sz="3600" dirty="0" smtClean="0"/>
              <a:t>-Bass/Wiley (San Francisco)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231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71"/>
            <a:ext cx="10515600" cy="116778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Home Page – STEAL!!!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361"/>
            <a:ext cx="10515600" cy="514487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en-US" sz="7000" b="1" dirty="0" smtClean="0">
                <a:solidFill>
                  <a:srgbClr val="FF0000"/>
                </a:solidFill>
                <a:hlinkClick r:id="rId2"/>
              </a:rPr>
              <a:t>www.stephenbrookfield.com</a:t>
            </a:r>
            <a:endParaRPr lang="en-US" sz="5400" dirty="0" smtClean="0"/>
          </a:p>
          <a:p>
            <a:pPr algn="ctr"/>
            <a:r>
              <a:rPr lang="en-US" sz="5400" dirty="0" smtClean="0"/>
              <a:t>It’s not stealing because I give you permission!</a:t>
            </a:r>
          </a:p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Click on link for ‘Resources’</a:t>
            </a:r>
          </a:p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Listen to The 99ers while you steal</a:t>
            </a:r>
          </a:p>
          <a:p>
            <a:pPr marL="0" indent="0" algn="ctr">
              <a:buNone/>
            </a:pPr>
            <a:r>
              <a:rPr lang="en-US" sz="5400" dirty="0" smtClean="0"/>
              <a:t>    </a:t>
            </a:r>
            <a:r>
              <a:rPr lang="en-US" sz="5400" b="1" dirty="0" smtClean="0">
                <a:solidFill>
                  <a:srgbClr val="FF0000"/>
                </a:solidFill>
              </a:rPr>
              <a:t>(www.the99ersband.com)</a:t>
            </a:r>
            <a:endParaRPr lang="en-US" sz="5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7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377198"/>
          </a:xfrm>
        </p:spPr>
      </p:pic>
      <p:pic>
        <p:nvPicPr>
          <p:cNvPr id="5" name="02 Godzilla's a Pu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" y="6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202"/>
            <a:ext cx="10515600" cy="135507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TODAYSMEET.COM/CONF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278"/>
            <a:ext cx="10515600" cy="505674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/>
              <a:t>Go to…. </a:t>
            </a:r>
            <a:r>
              <a:rPr lang="en-US" sz="4000" dirty="0" err="1" smtClean="0"/>
              <a:t>www.todaysmeet.com</a:t>
            </a:r>
            <a:r>
              <a:rPr lang="en-US" sz="4000" dirty="0" smtClean="0"/>
              <a:t>/</a:t>
            </a:r>
            <a:r>
              <a:rPr lang="en-US" sz="4000" dirty="0" err="1" smtClean="0"/>
              <a:t>conf</a:t>
            </a:r>
            <a:endParaRPr lang="en-US" sz="4000" dirty="0" smtClean="0"/>
          </a:p>
          <a:p>
            <a:r>
              <a:rPr lang="en-US" sz="4000" dirty="0" smtClean="0"/>
              <a:t>Create a nickname for yourself &amp; log in – </a:t>
            </a:r>
            <a:r>
              <a:rPr lang="en-US" sz="4000" b="1" i="1" dirty="0" smtClean="0"/>
              <a:t>don’t use your real name</a:t>
            </a:r>
          </a:p>
          <a:p>
            <a:r>
              <a:rPr lang="en-US" sz="4000" dirty="0" smtClean="0"/>
              <a:t>Greet us by posting a welcome!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Anytime you have a question or comment post it on Today’s Meet</a:t>
            </a:r>
          </a:p>
          <a:p>
            <a:r>
              <a:rPr lang="en-US" sz="4000" dirty="0" smtClean="0"/>
              <a:t>I’ll check the feed &amp; respond during the session</a:t>
            </a:r>
          </a:p>
        </p:txBody>
      </p:sp>
    </p:spTree>
    <p:extLst>
      <p:ext uri="{BB962C8B-B14F-4D97-AF65-F5344CB8AC3E}">
        <p14:creationId xmlns:p14="http://schemas.microsoft.com/office/powerpoint/2010/main" val="155460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/>
              <a:t>Situating Myself as a Teacher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1943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History of academic mediocrity </a:t>
            </a:r>
            <a:r>
              <a:rPr lang="en-US" sz="3200" dirty="0" smtClean="0"/>
              <a:t>– failed my college track exams, my university entrance exams, graduated well in the bottom half of my class,  failed my master’s degree exam – </a:t>
            </a:r>
            <a:r>
              <a:rPr lang="en-US" sz="3200" i="1" dirty="0" smtClean="0"/>
              <a:t>Broadening student-centered assessment measures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Watching my doctoral supervisor </a:t>
            </a:r>
            <a:r>
              <a:rPr lang="en-US" sz="3200" dirty="0" smtClean="0"/>
              <a:t>– giving me ‘bad’ inconvenient news in a way that I knew was in my own best interests</a:t>
            </a:r>
          </a:p>
          <a:p>
            <a:pPr marL="82296" indent="0" algn="ctr">
              <a:buNone/>
            </a:pPr>
            <a:r>
              <a:rPr lang="en-US" sz="3200" i="1" dirty="0" smtClean="0"/>
              <a:t>Ethical use of teacher power</a:t>
            </a:r>
          </a:p>
          <a:p>
            <a:pPr marL="82296" indent="0" algn="ctr">
              <a:buNone/>
            </a:pPr>
            <a:r>
              <a:rPr lang="en-US" sz="3200" i="1" dirty="0" smtClean="0"/>
              <a:t>Relational underpinnings to teaching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7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305"/>
            <a:ext cx="10515600" cy="12338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TEACHING AS BECOMING – 5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429"/>
            <a:ext cx="10515600" cy="510080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PEDAGOGICALLY</a:t>
            </a:r>
            <a:r>
              <a:rPr lang="en-US" sz="3200" dirty="0" smtClean="0"/>
              <a:t> – IMPROVING TECHNICAL COMMAND OF PEDAGOGY, ASSESSMENT, CURRICULUM DEVELOPMENT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ONTOLOGICALLY</a:t>
            </a:r>
            <a:r>
              <a:rPr lang="en-US" sz="3200" dirty="0" smtClean="0"/>
              <a:t> – UNDERSTANDING THE ESSENTIAL NATURE OF BEING A TEACHER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POLITICALLY</a:t>
            </a:r>
            <a:r>
              <a:rPr lang="en-US" sz="3200" dirty="0" smtClean="0"/>
              <a:t> – NEGOTIATING TO SURVIVE &amp; SUBVERT IN AN ORGANIZATION RUN AS CORPORATE &amp; BUREAUCRACIES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EMOTIONALLY</a:t>
            </a:r>
            <a:r>
              <a:rPr lang="en-US" sz="3200" dirty="0" smtClean="0"/>
              <a:t> – LEARNING HOW TO ENDURE THE EMOTIONAL ROLLER COASTER &amp; FEELINGS OF FAILURE</a:t>
            </a:r>
          </a:p>
          <a:p>
            <a:r>
              <a:rPr lang="en-US" sz="3200" b="1" dirty="0" smtClean="0"/>
              <a:t>RACIALLY</a:t>
            </a:r>
            <a:r>
              <a:rPr lang="en-US" sz="3200" dirty="0" smtClean="0"/>
              <a:t> – UNDERSTANDING THE WAY YOUR OWN RACIAL IDENTITY SIGNIFICANTLY FRAMES YOUR PRACTICE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633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136"/>
            <a:ext cx="10515600" cy="142117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BECOMING OR CIRCLING &amp; REVISITING?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160"/>
            <a:ext cx="10515600" cy="5111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1970 – </a:t>
            </a:r>
            <a:r>
              <a:rPr lang="en-US" sz="3600" dirty="0"/>
              <a:t>R</a:t>
            </a:r>
            <a:r>
              <a:rPr lang="en-US" sz="3600" dirty="0" smtClean="0"/>
              <a:t>acially motivated fist fight breaks out between a Caribbean young Englishman and a White young Englishman</a:t>
            </a:r>
          </a:p>
          <a:p>
            <a:r>
              <a:rPr lang="en-US" sz="3600" dirty="0" smtClean="0"/>
              <a:t>WWJDD?</a:t>
            </a:r>
          </a:p>
          <a:p>
            <a:r>
              <a:rPr lang="en-US" sz="3600" dirty="0" smtClean="0"/>
              <a:t>If you can make it to 5 years </a:t>
            </a:r>
            <a:r>
              <a:rPr lang="is-IS" sz="3600" dirty="0" smtClean="0"/>
              <a:t>….</a:t>
            </a:r>
            <a:endParaRPr lang="en-US" sz="3600" dirty="0" smtClean="0"/>
          </a:p>
          <a:p>
            <a:r>
              <a:rPr lang="en-US" sz="3600" dirty="0" smtClean="0"/>
              <a:t>2017 – Gender-based aggression between an older White male &amp; a younger White woman</a:t>
            </a:r>
          </a:p>
          <a:p>
            <a:r>
              <a:rPr lang="en-US" sz="3600" dirty="0" smtClean="0"/>
              <a:t>2017 – Women faculty of color sent to an elderly White male to be fixed / made fit for purpose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749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237"/>
            <a:ext cx="10515600" cy="1101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BECOMING PEDAGOGICALLY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294"/>
            <a:ext cx="10515600" cy="50567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3600" dirty="0" smtClean="0"/>
              <a:t>A better command of how to run class exercises &amp; activities</a:t>
            </a:r>
          </a:p>
          <a:p>
            <a:r>
              <a:rPr lang="en-US" sz="3600" dirty="0" smtClean="0"/>
              <a:t>Better syllabus prep., design of assessment, curriculum sequencing</a:t>
            </a:r>
          </a:p>
          <a:p>
            <a:r>
              <a:rPr lang="en-US" sz="3600" dirty="0" smtClean="0"/>
              <a:t>Improved ability to respond to unanticipated questions</a:t>
            </a:r>
          </a:p>
          <a:p>
            <a:r>
              <a:rPr lang="en-US" sz="3600" dirty="0" smtClean="0"/>
              <a:t>Increasingly adept at incorporating technology</a:t>
            </a:r>
          </a:p>
          <a:p>
            <a:r>
              <a:rPr lang="en-US" sz="3600" dirty="0" smtClean="0"/>
              <a:t>Better placed to understand &amp; respond to resistance</a:t>
            </a:r>
          </a:p>
          <a:p>
            <a:r>
              <a:rPr lang="en-US" sz="3600" dirty="0" smtClean="0"/>
              <a:t>Better at getting students to participate</a:t>
            </a:r>
          </a:p>
          <a:p>
            <a:r>
              <a:rPr lang="en-US" sz="3600" dirty="0" smtClean="0"/>
              <a:t>Less thrown by crises, unexpected events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70"/>
            <a:ext cx="10515600" cy="122287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BECOMING ONTOLOGICALLY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311"/>
            <a:ext cx="10515600" cy="50347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UNDERSTANDING THE NATURE OF BEING A TEACHER</a:t>
            </a:r>
          </a:p>
          <a:p>
            <a:r>
              <a:rPr lang="en-US" sz="4400" dirty="0" smtClean="0"/>
              <a:t>Process of Informed Muddling Through</a:t>
            </a:r>
          </a:p>
          <a:p>
            <a:r>
              <a:rPr lang="en-US" sz="4400" dirty="0" smtClean="0"/>
              <a:t>Nothing Works (if working = happens flawlessly w/no hiccups or deviations)</a:t>
            </a:r>
          </a:p>
          <a:p>
            <a:r>
              <a:rPr lang="en-US" sz="4400" dirty="0" smtClean="0"/>
              <a:t>Chance, serendipity, context sabotage plans</a:t>
            </a:r>
          </a:p>
          <a:p>
            <a:r>
              <a:rPr lang="en-US" sz="4400" dirty="0" smtClean="0"/>
              <a:t>You control much less than you think you do</a:t>
            </a:r>
          </a:p>
          <a:p>
            <a:r>
              <a:rPr lang="en-US" sz="4400" dirty="0" smtClean="0"/>
              <a:t>Everything does NOT depend on the teacher</a:t>
            </a: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91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682</Words>
  <Application>Microsoft Macintosh PowerPoint</Application>
  <PresentationFormat>Widescreen</PresentationFormat>
  <Paragraphs>87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Becoming a Skillful Teacher</vt:lpstr>
      <vt:lpstr>Home Page – STEAL!!!</vt:lpstr>
      <vt:lpstr>PowerPoint Presentation</vt:lpstr>
      <vt:lpstr>TODAYSMEET.COM/CONF</vt:lpstr>
      <vt:lpstr>Situating Myself as a Teacher</vt:lpstr>
      <vt:lpstr>TEACHING AS BECOMING – 5 DOMAINS</vt:lpstr>
      <vt:lpstr>BECOMING OR CIRCLING &amp; REVISITING?</vt:lpstr>
      <vt:lpstr>BECOMING PEDAGOGICALLY</vt:lpstr>
      <vt:lpstr>BECOMING ONTOLOGICALLY</vt:lpstr>
      <vt:lpstr>BECOMING POLITICALLY</vt:lpstr>
      <vt:lpstr>LET’S CHECK TODAYS MEET </vt:lpstr>
      <vt:lpstr>BECOMING EMOTIONALLY</vt:lpstr>
      <vt:lpstr>TODAYS MEET CHECK</vt:lpstr>
      <vt:lpstr>BECOMING RACIALLY</vt:lpstr>
      <vt:lpstr>TODAYS MEET CHECK</vt:lpstr>
      <vt:lpstr>RESOURCES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Skillful Teacher</dc:title>
  <dc:creator>Brookfield, Stephen D.</dc:creator>
  <cp:lastModifiedBy>Brookfield, Stephen D.</cp:lastModifiedBy>
  <cp:revision>10</cp:revision>
  <dcterms:created xsi:type="dcterms:W3CDTF">2017-02-25T00:38:00Z</dcterms:created>
  <dcterms:modified xsi:type="dcterms:W3CDTF">2017-02-25T03:08:28Z</dcterms:modified>
</cp:coreProperties>
</file>